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9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4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4E1CF-0D17-4CE3-B694-78854B671611}" type="datetimeFigureOut">
              <a:rPr lang="pl-PL" smtClean="0"/>
              <a:t>16.01.2025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E23AC-D684-4686-9068-CEA855332F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8579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524000" y="1588931"/>
            <a:ext cx="9144000" cy="1979784"/>
          </a:xfrm>
          <a:prstGeom prst="rect">
            <a:avLst/>
          </a:prstGeom>
        </p:spPr>
        <p:txBody>
          <a:bodyPr anchor="ctr"/>
          <a:lstStyle>
            <a:lvl1pPr algn="ctr">
              <a:defRPr sz="6000" b="1" cap="small" baseline="0"/>
            </a:lvl1pPr>
          </a:lstStyle>
          <a:p>
            <a:r>
              <a:rPr lang="pl-PL" dirty="0"/>
              <a:t>Presentation </a:t>
            </a:r>
            <a:r>
              <a:rPr lang="pl-PL" dirty="0" err="1"/>
              <a:t>Title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64162"/>
            <a:ext cx="9144000" cy="165576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err="1"/>
              <a:t>Author’s</a:t>
            </a:r>
            <a:r>
              <a:rPr lang="pl-PL" dirty="0"/>
              <a:t> </a:t>
            </a:r>
            <a:r>
              <a:rPr lang="pl-PL" dirty="0" err="1"/>
              <a:t>name</a:t>
            </a:r>
            <a:r>
              <a:rPr lang="pl-PL" dirty="0"/>
              <a:t> and </a:t>
            </a:r>
            <a:r>
              <a:rPr lang="pl-PL" dirty="0" err="1"/>
              <a:t>affiliation</a:t>
            </a:r>
            <a:endParaRPr lang="pl-PL" dirty="0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6321746" y="486105"/>
            <a:ext cx="5539147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400" b="0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pl-PL" altLang="pl-PL" sz="1400" b="0" i="0" u="none" strike="noStrike" cap="small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Fourth</a:t>
            </a:r>
            <a:r>
              <a:rPr kumimoji="0" lang="pl-PL" altLang="pl-PL" sz="1400" b="0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International Conference on </a:t>
            </a:r>
            <a:br>
              <a:rPr kumimoji="0" lang="pl-PL" altLang="pl-PL" sz="1400" b="0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</a:br>
            <a:r>
              <a:rPr kumimoji="0" lang="pl-PL" altLang="pl-PL" sz="1400" b="0" i="0" u="none" strike="noStrike" cap="small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Intelligent</a:t>
            </a:r>
            <a:r>
              <a:rPr kumimoji="0" lang="pl-PL" altLang="pl-PL" sz="1400" b="0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Systems in </a:t>
            </a:r>
            <a:r>
              <a:rPr kumimoji="0" lang="pl-PL" altLang="pl-PL" sz="1400" b="0" i="0" u="none" strike="noStrike" cap="small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Production</a:t>
            </a:r>
            <a:r>
              <a:rPr kumimoji="0" lang="pl-PL" altLang="pl-PL" sz="1400" b="0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Engineering and </a:t>
            </a:r>
            <a:r>
              <a:rPr kumimoji="0" lang="pl-PL" altLang="pl-PL" sz="1400" b="0" i="0" u="none" strike="noStrike" cap="small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Maintenance</a:t>
            </a:r>
            <a:r>
              <a:rPr kumimoji="0" lang="pl-PL" altLang="pl-PL" sz="1400" b="0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br>
              <a:rPr kumimoji="0" lang="pl-PL" altLang="pl-PL" sz="1400" b="0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</a:br>
            <a:r>
              <a:rPr kumimoji="0" lang="pl-PL" altLang="pl-PL" sz="1400" b="0" i="0" u="none" strike="noStrike" cap="small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ISPEM 2025</a:t>
            </a:r>
            <a:endParaRPr kumimoji="0" lang="pl-PL" altLang="pl-PL" sz="1100" b="0" i="0" u="none" strike="noStrike" cap="small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Łącznik prosty 11"/>
          <p:cNvCxnSpPr/>
          <p:nvPr userDrawn="1"/>
        </p:nvCxnSpPr>
        <p:spPr>
          <a:xfrm>
            <a:off x="1524000" y="3602490"/>
            <a:ext cx="9144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 userDrawn="1"/>
        </p:nvCxnSpPr>
        <p:spPr>
          <a:xfrm>
            <a:off x="1524000" y="3630386"/>
            <a:ext cx="9144000" cy="0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rójkąt prostokątny 14"/>
          <p:cNvSpPr/>
          <p:nvPr userDrawn="1"/>
        </p:nvSpPr>
        <p:spPr>
          <a:xfrm flipH="1">
            <a:off x="2726871" y="5208814"/>
            <a:ext cx="9465129" cy="1649186"/>
          </a:xfrm>
          <a:prstGeom prst="rtTriangl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Trójkąt prostokątny 13"/>
          <p:cNvSpPr/>
          <p:nvPr userDrawn="1"/>
        </p:nvSpPr>
        <p:spPr>
          <a:xfrm>
            <a:off x="0" y="5208814"/>
            <a:ext cx="8009164" cy="1649186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Brak dostępnego opisu zdjęcia.">
            <a:extLst>
              <a:ext uri="{FF2B5EF4-FFF2-40B4-BE49-F238E27FC236}">
                <a16:creationId xmlns:a16="http://schemas.microsoft.com/office/drawing/2014/main" id="{C0885D0C-9DFA-B3EF-5482-9F64CB22EB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03" y="87952"/>
            <a:ext cx="4492239" cy="1395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43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95767"/>
          </a:xfrm>
          <a:prstGeom prst="rect">
            <a:avLst/>
          </a:prstGeom>
        </p:spPr>
        <p:txBody>
          <a:bodyPr/>
          <a:lstStyle>
            <a:lvl1pPr>
              <a:defRPr b="1" cap="small" baseline="0"/>
            </a:lvl1pPr>
          </a:lstStyle>
          <a:p>
            <a:r>
              <a:rPr lang="pl-PL" dirty="0" err="1"/>
              <a:t>Slide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838200" y="1319667"/>
            <a:ext cx="10515600" cy="4857296"/>
          </a:xfrm>
          <a:prstGeom prst="rect">
            <a:avLst/>
          </a:prstGeom>
        </p:spPr>
        <p:txBody>
          <a:bodyPr/>
          <a:lstStyle>
            <a:lvl1pPr marL="228600" indent="-228600">
              <a:buFont typeface="Calibri" panose="020F0502020204030204" pitchFamily="34" charset="0"/>
              <a:buChar char="‒"/>
              <a:defRPr/>
            </a:lvl1pPr>
            <a:lvl2pPr marL="685800" indent="-228600">
              <a:buFont typeface="Calibri" panose="020F0502020204030204" pitchFamily="34" charset="0"/>
              <a:buChar char="‒"/>
              <a:defRPr baseline="0"/>
            </a:lvl2pPr>
            <a:lvl3pPr marL="1143000" indent="-228600">
              <a:buFont typeface="Calibri" panose="020F0502020204030204" pitchFamily="34" charset="0"/>
              <a:buChar char="‒"/>
              <a:defRPr/>
            </a:lvl3pPr>
            <a:lvl4pPr marL="1600200" indent="-228600">
              <a:buFont typeface="Calibri" panose="020F0502020204030204" pitchFamily="34" charset="0"/>
              <a:buChar char="‒"/>
              <a:defRPr baseline="0"/>
            </a:lvl4pPr>
            <a:lvl5pPr marL="2057400" indent="-228600">
              <a:buFont typeface="Calibri" panose="020F0502020204030204" pitchFamily="34" charset="0"/>
              <a:buChar char="‒"/>
              <a:defRPr/>
            </a:lvl5pPr>
          </a:lstStyle>
          <a:p>
            <a:pPr lvl="0"/>
            <a:r>
              <a:rPr lang="pl-PL" dirty="0" err="1"/>
              <a:t>Text</a:t>
            </a:r>
            <a:endParaRPr lang="pl-PL" dirty="0"/>
          </a:p>
          <a:p>
            <a:pPr lvl="1"/>
            <a:r>
              <a:rPr lang="pl-PL" dirty="0"/>
              <a:t>Second </a:t>
            </a:r>
            <a:r>
              <a:rPr lang="pl-PL" dirty="0" err="1"/>
              <a:t>verse</a:t>
            </a:r>
            <a:endParaRPr lang="pl-PL" dirty="0"/>
          </a:p>
          <a:p>
            <a:pPr lvl="2"/>
            <a:r>
              <a:rPr lang="pl-PL" dirty="0"/>
              <a:t>Third </a:t>
            </a:r>
            <a:r>
              <a:rPr lang="pl-PL" dirty="0" err="1"/>
              <a:t>verse</a:t>
            </a:r>
            <a:endParaRPr lang="pl-PL" dirty="0"/>
          </a:p>
          <a:p>
            <a:pPr lvl="3"/>
            <a:r>
              <a:rPr lang="pl-PL" dirty="0" err="1"/>
              <a:t>Fourth</a:t>
            </a:r>
            <a:r>
              <a:rPr lang="pl-PL" dirty="0"/>
              <a:t> </a:t>
            </a:r>
            <a:r>
              <a:rPr lang="pl-PL" dirty="0" err="1"/>
              <a:t>verse</a:t>
            </a:r>
            <a:endParaRPr lang="pl-PL" dirty="0"/>
          </a:p>
          <a:p>
            <a:pPr lvl="4"/>
            <a:r>
              <a:rPr lang="pl-PL" dirty="0" err="1"/>
              <a:t>Fifth</a:t>
            </a:r>
            <a:r>
              <a:rPr lang="pl-PL" dirty="0"/>
              <a:t> </a:t>
            </a:r>
            <a:r>
              <a:rPr lang="pl-PL" dirty="0" err="1"/>
              <a:t>verse</a:t>
            </a:r>
            <a:endParaRPr lang="pl-PL" dirty="0"/>
          </a:p>
        </p:txBody>
      </p:sp>
      <p:cxnSp>
        <p:nvCxnSpPr>
          <p:cNvPr id="7" name="Łącznik prosty 6"/>
          <p:cNvCxnSpPr/>
          <p:nvPr userDrawn="1"/>
        </p:nvCxnSpPr>
        <p:spPr>
          <a:xfrm>
            <a:off x="-3175" y="1168623"/>
            <a:ext cx="12195175" cy="0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 userDrawn="1"/>
        </p:nvCxnSpPr>
        <p:spPr>
          <a:xfrm>
            <a:off x="-3175" y="1140279"/>
            <a:ext cx="121951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rójkąt prostokątny 7"/>
          <p:cNvSpPr/>
          <p:nvPr userDrawn="1"/>
        </p:nvSpPr>
        <p:spPr>
          <a:xfrm flipH="1">
            <a:off x="2726870" y="6176962"/>
            <a:ext cx="9465129" cy="681037"/>
          </a:xfrm>
          <a:prstGeom prst="rtTriangl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Trójkąt prostokątny 8"/>
          <p:cNvSpPr/>
          <p:nvPr userDrawn="1"/>
        </p:nvSpPr>
        <p:spPr>
          <a:xfrm>
            <a:off x="0" y="6176962"/>
            <a:ext cx="8009164" cy="681038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574867" y="6336769"/>
            <a:ext cx="1253066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B9CCC1D-E0F5-4804-B3AD-8DD464C042D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66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283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238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CC1D-E0F5-4804-B3AD-8DD464C042D3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86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CC1D-E0F5-4804-B3AD-8DD464C042D3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77270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C000"/>
      </a:accent1>
      <a:accent2>
        <a:srgbClr val="FFC000"/>
      </a:accent2>
      <a:accent3>
        <a:srgbClr val="000000"/>
      </a:accent3>
      <a:accent4>
        <a:srgbClr val="FFC000"/>
      </a:accent4>
      <a:accent5>
        <a:srgbClr val="FFC000"/>
      </a:accent5>
      <a:accent6>
        <a:srgbClr val="FFC000"/>
      </a:accent6>
      <a:hlink>
        <a:srgbClr val="000000"/>
      </a:hlink>
      <a:folHlink>
        <a:srgbClr val="000000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2</Words>
  <Application>Microsoft Office PowerPoint</Application>
  <PresentationFormat>Panoramiczny</PresentationFormat>
  <Paragraphs>2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6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Konto Microsoft</dc:creator>
  <cp:lastModifiedBy>Dagmara Łapczyńska</cp:lastModifiedBy>
  <cp:revision>7</cp:revision>
  <dcterms:created xsi:type="dcterms:W3CDTF">2023-08-20T14:24:43Z</dcterms:created>
  <dcterms:modified xsi:type="dcterms:W3CDTF">2025-01-16T22:38:29Z</dcterms:modified>
</cp:coreProperties>
</file>