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9879925" cy="42479913"/>
  <p:notesSz cx="6858000" cy="9144000"/>
  <p:defaultTextStyle>
    <a:defPPr>
      <a:defRPr lang="pl-PL"/>
    </a:defPPr>
    <a:lvl1pPr marL="0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1pPr>
    <a:lvl2pPr marL="1736628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2pPr>
    <a:lvl3pPr marL="3473257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3pPr>
    <a:lvl4pPr marL="5209885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4pPr>
    <a:lvl5pPr marL="6946514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5pPr>
    <a:lvl6pPr marL="8683142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6pPr>
    <a:lvl7pPr marL="10419771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7pPr>
    <a:lvl8pPr marL="12156399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8pPr>
    <a:lvl9pPr marL="13893028" algn="l" defTabSz="3473257" rtl="0" eaLnBrk="1" latinLnBrk="0" hangingPunct="1">
      <a:defRPr sz="68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cap="small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 sz="3600" b="1" cap="small" baseline="0" dirty="0">
                <a:solidFill>
                  <a:schemeClr val="tx1"/>
                </a:solidFill>
              </a:rPr>
              <a:t>Diagram </a:t>
            </a:r>
            <a:r>
              <a:rPr lang="pl-PL" sz="3600" b="1" cap="small" baseline="0" dirty="0" err="1">
                <a:solidFill>
                  <a:schemeClr val="tx1"/>
                </a:solidFill>
              </a:rPr>
              <a:t>title</a:t>
            </a:r>
            <a:endParaRPr lang="pl-PL" sz="3600" b="1" cap="small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cap="small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C-46F1-A692-F0B41929111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BE00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1C-46F1-A692-F0B41929111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1C-46F1-A692-F0B419291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963520"/>
        <c:axId val="-11977120"/>
      </c:barChart>
      <c:catAx>
        <c:axId val="-1196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1977120"/>
        <c:crosses val="autoZero"/>
        <c:auto val="1"/>
        <c:lblAlgn val="ctr"/>
        <c:lblOffset val="100"/>
        <c:noMultiLvlLbl val="0"/>
      </c:catAx>
      <c:valAx>
        <c:axId val="-1197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196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0995" y="6952156"/>
            <a:ext cx="25397936" cy="14789303"/>
          </a:xfrm>
        </p:spPr>
        <p:txBody>
          <a:bodyPr anchor="b"/>
          <a:lstStyle>
            <a:lvl1pPr algn="ctr">
              <a:defRPr sz="1960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4991" y="22311791"/>
            <a:ext cx="22409944" cy="10256143"/>
          </a:xfrm>
        </p:spPr>
        <p:txBody>
          <a:bodyPr/>
          <a:lstStyle>
            <a:lvl1pPr marL="0" indent="0" algn="ctr">
              <a:buNone/>
              <a:defRPr sz="7842"/>
            </a:lvl1pPr>
            <a:lvl2pPr marL="1493992" indent="0" algn="ctr">
              <a:buNone/>
              <a:defRPr sz="6535"/>
            </a:lvl2pPr>
            <a:lvl3pPr marL="2987985" indent="0" algn="ctr">
              <a:buNone/>
              <a:defRPr sz="5882"/>
            </a:lvl3pPr>
            <a:lvl4pPr marL="4481977" indent="0" algn="ctr">
              <a:buNone/>
              <a:defRPr sz="5228"/>
            </a:lvl4pPr>
            <a:lvl5pPr marL="5975970" indent="0" algn="ctr">
              <a:buNone/>
              <a:defRPr sz="5228"/>
            </a:lvl5pPr>
            <a:lvl6pPr marL="7469962" indent="0" algn="ctr">
              <a:buNone/>
              <a:defRPr sz="5228"/>
            </a:lvl6pPr>
            <a:lvl7pPr marL="8963955" indent="0" algn="ctr">
              <a:buNone/>
              <a:defRPr sz="5228"/>
            </a:lvl7pPr>
            <a:lvl8pPr marL="10457947" indent="0" algn="ctr">
              <a:buNone/>
              <a:defRPr sz="5228"/>
            </a:lvl8pPr>
            <a:lvl9pPr marL="11951940" indent="0" algn="ctr">
              <a:buNone/>
              <a:defRPr sz="5228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96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24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382823" y="2261662"/>
            <a:ext cx="6442859" cy="359997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4247" y="2261662"/>
            <a:ext cx="18955077" cy="359997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141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72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684" y="10590491"/>
            <a:ext cx="25771435" cy="17670461"/>
          </a:xfrm>
        </p:spPr>
        <p:txBody>
          <a:bodyPr anchor="b"/>
          <a:lstStyle>
            <a:lvl1pPr>
              <a:defRPr sz="1960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8684" y="28428121"/>
            <a:ext cx="25771435" cy="9292478"/>
          </a:xfrm>
        </p:spPr>
        <p:txBody>
          <a:bodyPr/>
          <a:lstStyle>
            <a:lvl1pPr marL="0" indent="0">
              <a:buNone/>
              <a:defRPr sz="7842">
                <a:solidFill>
                  <a:schemeClr val="tx1"/>
                </a:solidFill>
              </a:defRPr>
            </a:lvl1pPr>
            <a:lvl2pPr marL="1493992" indent="0">
              <a:buNone/>
              <a:defRPr sz="6535">
                <a:solidFill>
                  <a:schemeClr val="tx1">
                    <a:tint val="75000"/>
                  </a:schemeClr>
                </a:solidFill>
              </a:defRPr>
            </a:lvl2pPr>
            <a:lvl3pPr marL="2987985" indent="0">
              <a:buNone/>
              <a:defRPr sz="5882">
                <a:solidFill>
                  <a:schemeClr val="tx1">
                    <a:tint val="75000"/>
                  </a:schemeClr>
                </a:solidFill>
              </a:defRPr>
            </a:lvl3pPr>
            <a:lvl4pPr marL="4481977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4pPr>
            <a:lvl5pPr marL="5975970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5pPr>
            <a:lvl6pPr marL="7469962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6pPr>
            <a:lvl7pPr marL="8963955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7pPr>
            <a:lvl8pPr marL="10457947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8pPr>
            <a:lvl9pPr marL="11951940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72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4245" y="11308310"/>
            <a:ext cx="12698968" cy="2695311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712" y="11308310"/>
            <a:ext cx="12698968" cy="2695311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97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7" y="2261671"/>
            <a:ext cx="25771435" cy="821082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8140" y="10413482"/>
            <a:ext cx="12640607" cy="5103486"/>
          </a:xfrm>
        </p:spPr>
        <p:txBody>
          <a:bodyPr anchor="b"/>
          <a:lstStyle>
            <a:lvl1pPr marL="0" indent="0">
              <a:buNone/>
              <a:defRPr sz="7842" b="1"/>
            </a:lvl1pPr>
            <a:lvl2pPr marL="1493992" indent="0">
              <a:buNone/>
              <a:defRPr sz="6535" b="1"/>
            </a:lvl2pPr>
            <a:lvl3pPr marL="2987985" indent="0">
              <a:buNone/>
              <a:defRPr sz="5882" b="1"/>
            </a:lvl3pPr>
            <a:lvl4pPr marL="4481977" indent="0">
              <a:buNone/>
              <a:defRPr sz="5228" b="1"/>
            </a:lvl4pPr>
            <a:lvl5pPr marL="5975970" indent="0">
              <a:buNone/>
              <a:defRPr sz="5228" b="1"/>
            </a:lvl5pPr>
            <a:lvl6pPr marL="7469962" indent="0">
              <a:buNone/>
              <a:defRPr sz="5228" b="1"/>
            </a:lvl6pPr>
            <a:lvl7pPr marL="8963955" indent="0">
              <a:buNone/>
              <a:defRPr sz="5228" b="1"/>
            </a:lvl7pPr>
            <a:lvl8pPr marL="10457947" indent="0">
              <a:buNone/>
              <a:defRPr sz="5228" b="1"/>
            </a:lvl8pPr>
            <a:lvl9pPr marL="11951940" indent="0">
              <a:buNone/>
              <a:defRPr sz="522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8140" y="15516968"/>
            <a:ext cx="12640607" cy="228231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126714" y="10413482"/>
            <a:ext cx="12702860" cy="5103486"/>
          </a:xfrm>
        </p:spPr>
        <p:txBody>
          <a:bodyPr anchor="b"/>
          <a:lstStyle>
            <a:lvl1pPr marL="0" indent="0">
              <a:buNone/>
              <a:defRPr sz="7842" b="1"/>
            </a:lvl1pPr>
            <a:lvl2pPr marL="1493992" indent="0">
              <a:buNone/>
              <a:defRPr sz="6535" b="1"/>
            </a:lvl2pPr>
            <a:lvl3pPr marL="2987985" indent="0">
              <a:buNone/>
              <a:defRPr sz="5882" b="1"/>
            </a:lvl3pPr>
            <a:lvl4pPr marL="4481977" indent="0">
              <a:buNone/>
              <a:defRPr sz="5228" b="1"/>
            </a:lvl4pPr>
            <a:lvl5pPr marL="5975970" indent="0">
              <a:buNone/>
              <a:defRPr sz="5228" b="1"/>
            </a:lvl5pPr>
            <a:lvl6pPr marL="7469962" indent="0">
              <a:buNone/>
              <a:defRPr sz="5228" b="1"/>
            </a:lvl6pPr>
            <a:lvl7pPr marL="8963955" indent="0">
              <a:buNone/>
              <a:defRPr sz="5228" b="1"/>
            </a:lvl7pPr>
            <a:lvl8pPr marL="10457947" indent="0">
              <a:buNone/>
              <a:defRPr sz="5228" b="1"/>
            </a:lvl8pPr>
            <a:lvl9pPr marL="11951940" indent="0">
              <a:buNone/>
              <a:defRPr sz="522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126714" y="15516968"/>
            <a:ext cx="12702860" cy="228231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37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2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94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6" y="2831994"/>
            <a:ext cx="9637054" cy="9911980"/>
          </a:xfrm>
        </p:spPr>
        <p:txBody>
          <a:bodyPr anchor="b"/>
          <a:lstStyle>
            <a:lvl1pPr>
              <a:defRPr sz="1045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2860" y="6116330"/>
            <a:ext cx="15126712" cy="30188272"/>
          </a:xfrm>
        </p:spPr>
        <p:txBody>
          <a:bodyPr/>
          <a:lstStyle>
            <a:lvl1pPr>
              <a:defRPr sz="10457"/>
            </a:lvl1pPr>
            <a:lvl2pPr>
              <a:defRPr sz="9150"/>
            </a:lvl2pPr>
            <a:lvl3pPr>
              <a:defRPr sz="7842"/>
            </a:lvl3pPr>
            <a:lvl4pPr>
              <a:defRPr sz="6535"/>
            </a:lvl4pPr>
            <a:lvl5pPr>
              <a:defRPr sz="6535"/>
            </a:lvl5pPr>
            <a:lvl6pPr>
              <a:defRPr sz="6535"/>
            </a:lvl6pPr>
            <a:lvl7pPr>
              <a:defRPr sz="6535"/>
            </a:lvl7pPr>
            <a:lvl8pPr>
              <a:defRPr sz="6535"/>
            </a:lvl8pPr>
            <a:lvl9pPr>
              <a:defRPr sz="653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8136" y="12743974"/>
            <a:ext cx="9637054" cy="23609788"/>
          </a:xfrm>
        </p:spPr>
        <p:txBody>
          <a:bodyPr/>
          <a:lstStyle>
            <a:lvl1pPr marL="0" indent="0">
              <a:buNone/>
              <a:defRPr sz="5228"/>
            </a:lvl1pPr>
            <a:lvl2pPr marL="1493992" indent="0">
              <a:buNone/>
              <a:defRPr sz="4575"/>
            </a:lvl2pPr>
            <a:lvl3pPr marL="2987985" indent="0">
              <a:buNone/>
              <a:defRPr sz="3921"/>
            </a:lvl3pPr>
            <a:lvl4pPr marL="4481977" indent="0">
              <a:buNone/>
              <a:defRPr sz="3268"/>
            </a:lvl4pPr>
            <a:lvl5pPr marL="5975970" indent="0">
              <a:buNone/>
              <a:defRPr sz="3268"/>
            </a:lvl5pPr>
            <a:lvl6pPr marL="7469962" indent="0">
              <a:buNone/>
              <a:defRPr sz="3268"/>
            </a:lvl6pPr>
            <a:lvl7pPr marL="8963955" indent="0">
              <a:buNone/>
              <a:defRPr sz="3268"/>
            </a:lvl7pPr>
            <a:lvl8pPr marL="10457947" indent="0">
              <a:buNone/>
              <a:defRPr sz="3268"/>
            </a:lvl8pPr>
            <a:lvl9pPr marL="11951940" indent="0">
              <a:buNone/>
              <a:defRPr sz="3268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58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136" y="2831994"/>
            <a:ext cx="9637054" cy="9911980"/>
          </a:xfrm>
        </p:spPr>
        <p:txBody>
          <a:bodyPr anchor="b"/>
          <a:lstStyle>
            <a:lvl1pPr>
              <a:defRPr sz="1045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02860" y="6116330"/>
            <a:ext cx="15126712" cy="30188272"/>
          </a:xfrm>
        </p:spPr>
        <p:txBody>
          <a:bodyPr anchor="t"/>
          <a:lstStyle>
            <a:lvl1pPr marL="0" indent="0">
              <a:buNone/>
              <a:defRPr sz="10457"/>
            </a:lvl1pPr>
            <a:lvl2pPr marL="1493992" indent="0">
              <a:buNone/>
              <a:defRPr sz="9150"/>
            </a:lvl2pPr>
            <a:lvl3pPr marL="2987985" indent="0">
              <a:buNone/>
              <a:defRPr sz="7842"/>
            </a:lvl3pPr>
            <a:lvl4pPr marL="4481977" indent="0">
              <a:buNone/>
              <a:defRPr sz="6535"/>
            </a:lvl4pPr>
            <a:lvl5pPr marL="5975970" indent="0">
              <a:buNone/>
              <a:defRPr sz="6535"/>
            </a:lvl5pPr>
            <a:lvl6pPr marL="7469962" indent="0">
              <a:buNone/>
              <a:defRPr sz="6535"/>
            </a:lvl6pPr>
            <a:lvl7pPr marL="8963955" indent="0">
              <a:buNone/>
              <a:defRPr sz="6535"/>
            </a:lvl7pPr>
            <a:lvl8pPr marL="10457947" indent="0">
              <a:buNone/>
              <a:defRPr sz="6535"/>
            </a:lvl8pPr>
            <a:lvl9pPr marL="11951940" indent="0">
              <a:buNone/>
              <a:defRPr sz="653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8136" y="12743974"/>
            <a:ext cx="9637054" cy="23609788"/>
          </a:xfrm>
        </p:spPr>
        <p:txBody>
          <a:bodyPr/>
          <a:lstStyle>
            <a:lvl1pPr marL="0" indent="0">
              <a:buNone/>
              <a:defRPr sz="5228"/>
            </a:lvl1pPr>
            <a:lvl2pPr marL="1493992" indent="0">
              <a:buNone/>
              <a:defRPr sz="4575"/>
            </a:lvl2pPr>
            <a:lvl3pPr marL="2987985" indent="0">
              <a:buNone/>
              <a:defRPr sz="3921"/>
            </a:lvl3pPr>
            <a:lvl4pPr marL="4481977" indent="0">
              <a:buNone/>
              <a:defRPr sz="3268"/>
            </a:lvl4pPr>
            <a:lvl5pPr marL="5975970" indent="0">
              <a:buNone/>
              <a:defRPr sz="3268"/>
            </a:lvl5pPr>
            <a:lvl6pPr marL="7469962" indent="0">
              <a:buNone/>
              <a:defRPr sz="3268"/>
            </a:lvl6pPr>
            <a:lvl7pPr marL="8963955" indent="0">
              <a:buNone/>
              <a:defRPr sz="3268"/>
            </a:lvl7pPr>
            <a:lvl8pPr marL="10457947" indent="0">
              <a:buNone/>
              <a:defRPr sz="3268"/>
            </a:lvl8pPr>
            <a:lvl9pPr marL="11951940" indent="0">
              <a:buNone/>
              <a:defRPr sz="3268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15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4245" y="2261671"/>
            <a:ext cx="25771435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4245" y="11308310"/>
            <a:ext cx="25771435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4245" y="39372595"/>
            <a:ext cx="672298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D6BFC-4F2D-46B6-AF77-3BAE26B25640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7725" y="39372595"/>
            <a:ext cx="1008447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102697" y="39372595"/>
            <a:ext cx="672298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422FE-C4C2-42C1-9488-32292CE2D5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11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87985" rtl="0" eaLnBrk="1" latinLnBrk="0" hangingPunct="1">
        <a:lnSpc>
          <a:spcPct val="90000"/>
        </a:lnSpc>
        <a:spcBef>
          <a:spcPct val="0"/>
        </a:spcBef>
        <a:buNone/>
        <a:defRPr sz="14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996" indent="-746996" algn="l" defTabSz="2987985" rtl="0" eaLnBrk="1" latinLnBrk="0" hangingPunct="1">
        <a:lnSpc>
          <a:spcPct val="90000"/>
        </a:lnSpc>
        <a:spcBef>
          <a:spcPts val="3268"/>
        </a:spcBef>
        <a:buFont typeface="Arial" panose="020B0604020202020204" pitchFamily="34" charset="0"/>
        <a:buChar char="•"/>
        <a:defRPr sz="9150" kern="1200">
          <a:solidFill>
            <a:schemeClr val="tx1"/>
          </a:solidFill>
          <a:latin typeface="+mn-lt"/>
          <a:ea typeface="+mn-ea"/>
          <a:cs typeface="+mn-cs"/>
        </a:defRPr>
      </a:lvl1pPr>
      <a:lvl2pPr marL="2240989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7842" kern="1200">
          <a:solidFill>
            <a:schemeClr val="tx1"/>
          </a:solidFill>
          <a:latin typeface="+mn-lt"/>
          <a:ea typeface="+mn-ea"/>
          <a:cs typeface="+mn-cs"/>
        </a:defRPr>
      </a:lvl2pPr>
      <a:lvl3pPr marL="3734981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6535" kern="1200">
          <a:solidFill>
            <a:schemeClr val="tx1"/>
          </a:solidFill>
          <a:latin typeface="+mn-lt"/>
          <a:ea typeface="+mn-ea"/>
          <a:cs typeface="+mn-cs"/>
        </a:defRPr>
      </a:lvl3pPr>
      <a:lvl4pPr marL="5228974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4pPr>
      <a:lvl5pPr marL="6722966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5pPr>
      <a:lvl6pPr marL="8216958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6pPr>
      <a:lvl7pPr marL="9710951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7pPr>
      <a:lvl8pPr marL="11204943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8pPr>
      <a:lvl9pPr marL="12698936" indent="-746996" algn="l" defTabSz="2987985" rtl="0" eaLnBrk="1" latinLnBrk="0" hangingPunct="1">
        <a:lnSpc>
          <a:spcPct val="90000"/>
        </a:lnSpc>
        <a:spcBef>
          <a:spcPts val="1634"/>
        </a:spcBef>
        <a:buFont typeface="Arial" panose="020B0604020202020204" pitchFamily="34" charset="0"/>
        <a:buChar char="•"/>
        <a:defRPr sz="5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1pPr>
      <a:lvl2pPr marL="1493992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2pPr>
      <a:lvl3pPr marL="2987985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3pPr>
      <a:lvl4pPr marL="4481977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4pPr>
      <a:lvl5pPr marL="597597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5pPr>
      <a:lvl6pPr marL="7469962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6pPr>
      <a:lvl7pPr marL="8963955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7pPr>
      <a:lvl8pPr marL="10457947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8pPr>
      <a:lvl9pPr marL="11951940" algn="l" defTabSz="2987985" rtl="0" eaLnBrk="1" latinLnBrk="0" hangingPunct="1">
        <a:defRPr sz="5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odtytuł 2"/>
          <p:cNvSpPr txBox="1">
            <a:spLocks/>
          </p:cNvSpPr>
          <p:nvPr/>
        </p:nvSpPr>
        <p:spPr>
          <a:xfrm>
            <a:off x="2820591" y="27710782"/>
            <a:ext cx="11271928" cy="85962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u="sng" cap="small" dirty="0" err="1"/>
              <a:t>Conclusion</a:t>
            </a:r>
            <a:endParaRPr lang="pl-PL" u="sng" cap="small" dirty="0"/>
          </a:p>
          <a:p>
            <a:endParaRPr lang="pl-PL" sz="1500" u="sng" cap="small" dirty="0"/>
          </a:p>
          <a:p>
            <a:pPr algn="just" defTabSz="796925"/>
            <a:r>
              <a:rPr lang="pl-PL" sz="4000" dirty="0"/>
              <a:t>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r>
              <a:rPr lang="pl-PL" sz="4000" dirty="0" err="1"/>
              <a:t>Duis</a:t>
            </a:r>
            <a:r>
              <a:rPr lang="pl-PL" sz="4000" dirty="0"/>
              <a:t> </a:t>
            </a:r>
            <a:r>
              <a:rPr lang="pl-PL" sz="4000" dirty="0" err="1"/>
              <a:t>aute</a:t>
            </a:r>
            <a:r>
              <a:rPr lang="pl-PL" sz="4000" dirty="0"/>
              <a:t> </a:t>
            </a:r>
            <a:r>
              <a:rPr lang="pl-PL" sz="4000" dirty="0" err="1"/>
              <a:t>irure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in </a:t>
            </a:r>
            <a:r>
              <a:rPr lang="pl-PL" sz="4000" dirty="0" err="1"/>
              <a:t>reprehenderit</a:t>
            </a:r>
            <a:r>
              <a:rPr lang="pl-PL" sz="4000" dirty="0"/>
              <a:t> in </a:t>
            </a:r>
            <a:r>
              <a:rPr lang="pl-PL" sz="4000" dirty="0" err="1"/>
              <a:t>voluptate</a:t>
            </a:r>
            <a:r>
              <a:rPr lang="pl-PL" sz="4000" dirty="0"/>
              <a:t> </a:t>
            </a:r>
            <a:r>
              <a:rPr lang="pl-PL" sz="4000" dirty="0" err="1"/>
              <a:t>velit</a:t>
            </a:r>
            <a:r>
              <a:rPr lang="pl-PL" sz="4000" dirty="0"/>
              <a:t> </a:t>
            </a:r>
            <a:r>
              <a:rPr lang="pl-PL" sz="4000" dirty="0" err="1"/>
              <a:t>esse</a:t>
            </a:r>
            <a:r>
              <a:rPr lang="pl-PL" sz="4000" dirty="0"/>
              <a:t> </a:t>
            </a:r>
            <a:r>
              <a:rPr lang="pl-PL" sz="4000" dirty="0" err="1"/>
              <a:t>cillum</a:t>
            </a:r>
            <a:r>
              <a:rPr lang="pl-PL" sz="4000" dirty="0"/>
              <a:t>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eu</a:t>
            </a:r>
            <a:r>
              <a:rPr lang="pl-PL" sz="4000" dirty="0"/>
              <a:t> </a:t>
            </a:r>
            <a:r>
              <a:rPr lang="pl-PL" sz="4000" dirty="0" err="1"/>
              <a:t>fugiat</a:t>
            </a:r>
            <a:r>
              <a:rPr lang="pl-PL" sz="4000" dirty="0"/>
              <a:t> </a:t>
            </a:r>
            <a:r>
              <a:rPr lang="pl-PL" sz="4000" dirty="0" err="1"/>
              <a:t>nulla</a:t>
            </a:r>
            <a:r>
              <a:rPr lang="pl-PL" sz="4000" dirty="0"/>
              <a:t> </a:t>
            </a:r>
            <a:r>
              <a:rPr lang="pl-PL" sz="4000" dirty="0" err="1"/>
              <a:t>pariatur</a:t>
            </a:r>
            <a:r>
              <a:rPr lang="pl-PL" sz="4000" dirty="0"/>
              <a:t>. </a:t>
            </a:r>
            <a:r>
              <a:rPr lang="pl-PL" sz="4000" dirty="0" err="1"/>
              <a:t>Excepteur</a:t>
            </a:r>
            <a:r>
              <a:rPr lang="pl-PL" sz="4000" dirty="0"/>
              <a:t> </a:t>
            </a:r>
            <a:r>
              <a:rPr lang="pl-PL" sz="4000" dirty="0" err="1"/>
              <a:t>sint</a:t>
            </a:r>
            <a:r>
              <a:rPr lang="pl-PL" sz="4000" dirty="0"/>
              <a:t> </a:t>
            </a:r>
            <a:r>
              <a:rPr lang="pl-PL" sz="4000" dirty="0" err="1"/>
              <a:t>occaecat</a:t>
            </a:r>
            <a:r>
              <a:rPr lang="pl-PL" sz="4000" dirty="0"/>
              <a:t> </a:t>
            </a:r>
            <a:r>
              <a:rPr lang="pl-PL" sz="4000" dirty="0" err="1"/>
              <a:t>cupidatat</a:t>
            </a:r>
            <a:r>
              <a:rPr lang="pl-PL" sz="4000" dirty="0"/>
              <a:t> non </a:t>
            </a:r>
            <a:r>
              <a:rPr lang="pl-PL" sz="4000" dirty="0" err="1"/>
              <a:t>proident</a:t>
            </a:r>
            <a:r>
              <a:rPr lang="pl-PL" sz="4000" dirty="0"/>
              <a:t>, </a:t>
            </a:r>
            <a:r>
              <a:rPr lang="pl-PL" sz="4000" dirty="0" err="1"/>
              <a:t>sunt</a:t>
            </a:r>
            <a:r>
              <a:rPr lang="pl-PL" sz="4000" dirty="0"/>
              <a:t> in culpa qui </a:t>
            </a:r>
            <a:r>
              <a:rPr lang="pl-PL" sz="4000" dirty="0" err="1"/>
              <a:t>officia</a:t>
            </a:r>
            <a:r>
              <a:rPr lang="pl-PL" sz="4000" dirty="0"/>
              <a:t> </a:t>
            </a:r>
            <a:r>
              <a:rPr lang="pl-PL" sz="4000" dirty="0" err="1"/>
              <a:t>deserunt</a:t>
            </a:r>
            <a:r>
              <a:rPr lang="pl-PL" sz="4000" dirty="0"/>
              <a:t> </a:t>
            </a:r>
            <a:r>
              <a:rPr lang="pl-PL" sz="4000" dirty="0" err="1"/>
              <a:t>mollit</a:t>
            </a:r>
            <a:r>
              <a:rPr lang="pl-PL" sz="4000" dirty="0"/>
              <a:t> anim id </a:t>
            </a:r>
            <a:r>
              <a:rPr lang="pl-PL" sz="4000" dirty="0" err="1"/>
              <a:t>est</a:t>
            </a:r>
            <a:r>
              <a:rPr lang="pl-PL" sz="4000" dirty="0"/>
              <a:t> </a:t>
            </a:r>
            <a:r>
              <a:rPr lang="pl-PL" sz="4000" dirty="0" err="1"/>
              <a:t>laborum</a:t>
            </a:r>
            <a:r>
              <a:rPr lang="pl-PL" sz="4000" dirty="0"/>
              <a:t>. 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endParaRPr lang="pl-PL" sz="4000" u="sng" cap="small" dirty="0"/>
          </a:p>
        </p:txBody>
      </p:sp>
      <p:sp>
        <p:nvSpPr>
          <p:cNvPr id="26" name="Podtytuł 2"/>
          <p:cNvSpPr txBox="1">
            <a:spLocks/>
          </p:cNvSpPr>
          <p:nvPr/>
        </p:nvSpPr>
        <p:spPr>
          <a:xfrm>
            <a:off x="15607083" y="8192379"/>
            <a:ext cx="11271928" cy="85962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u="sng" cap="small" dirty="0" err="1"/>
              <a:t>Literature</a:t>
            </a:r>
            <a:r>
              <a:rPr lang="pl-PL" u="sng" cap="small" dirty="0"/>
              <a:t> </a:t>
            </a:r>
            <a:r>
              <a:rPr lang="pl-PL" u="sng" cap="small" dirty="0" err="1"/>
              <a:t>review</a:t>
            </a:r>
            <a:endParaRPr lang="pl-PL" u="sng" cap="small" dirty="0"/>
          </a:p>
          <a:p>
            <a:endParaRPr lang="pl-PL" sz="1500" u="sng" cap="small" dirty="0"/>
          </a:p>
          <a:p>
            <a:pPr algn="just" defTabSz="796925"/>
            <a:r>
              <a:rPr lang="pl-PL" sz="4000" dirty="0"/>
              <a:t>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r>
              <a:rPr lang="pl-PL" sz="4000" dirty="0" err="1"/>
              <a:t>Duis</a:t>
            </a:r>
            <a:r>
              <a:rPr lang="pl-PL" sz="4000" dirty="0"/>
              <a:t> </a:t>
            </a:r>
            <a:r>
              <a:rPr lang="pl-PL" sz="4000" dirty="0" err="1"/>
              <a:t>aute</a:t>
            </a:r>
            <a:r>
              <a:rPr lang="pl-PL" sz="4000" dirty="0"/>
              <a:t> </a:t>
            </a:r>
            <a:r>
              <a:rPr lang="pl-PL" sz="4000" dirty="0" err="1"/>
              <a:t>irure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in </a:t>
            </a:r>
            <a:r>
              <a:rPr lang="pl-PL" sz="4000" dirty="0" err="1"/>
              <a:t>reprehenderit</a:t>
            </a:r>
            <a:r>
              <a:rPr lang="pl-PL" sz="4000" dirty="0"/>
              <a:t> in </a:t>
            </a:r>
            <a:r>
              <a:rPr lang="pl-PL" sz="4000" dirty="0" err="1"/>
              <a:t>voluptate</a:t>
            </a:r>
            <a:r>
              <a:rPr lang="pl-PL" sz="4000" dirty="0"/>
              <a:t> </a:t>
            </a:r>
            <a:r>
              <a:rPr lang="pl-PL" sz="4000" dirty="0" err="1"/>
              <a:t>velit</a:t>
            </a:r>
            <a:r>
              <a:rPr lang="pl-PL" sz="4000" dirty="0"/>
              <a:t> </a:t>
            </a:r>
            <a:r>
              <a:rPr lang="pl-PL" sz="4000" dirty="0" err="1"/>
              <a:t>esse</a:t>
            </a:r>
            <a:r>
              <a:rPr lang="pl-PL" sz="4000" dirty="0"/>
              <a:t> </a:t>
            </a:r>
            <a:r>
              <a:rPr lang="pl-PL" sz="4000" dirty="0" err="1"/>
              <a:t>cillum</a:t>
            </a:r>
            <a:r>
              <a:rPr lang="pl-PL" sz="4000" dirty="0"/>
              <a:t>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eu</a:t>
            </a:r>
            <a:r>
              <a:rPr lang="pl-PL" sz="4000" dirty="0"/>
              <a:t> </a:t>
            </a:r>
            <a:r>
              <a:rPr lang="pl-PL" sz="4000" dirty="0" err="1"/>
              <a:t>fugiat</a:t>
            </a:r>
            <a:r>
              <a:rPr lang="pl-PL" sz="4000" dirty="0"/>
              <a:t> </a:t>
            </a:r>
            <a:r>
              <a:rPr lang="pl-PL" sz="4000" dirty="0" err="1"/>
              <a:t>nulla</a:t>
            </a:r>
            <a:r>
              <a:rPr lang="pl-PL" sz="4000" dirty="0"/>
              <a:t> </a:t>
            </a:r>
            <a:r>
              <a:rPr lang="pl-PL" sz="4000" dirty="0" err="1"/>
              <a:t>pariatur</a:t>
            </a:r>
            <a:r>
              <a:rPr lang="pl-PL" sz="4000" dirty="0"/>
              <a:t>. </a:t>
            </a:r>
            <a:r>
              <a:rPr lang="pl-PL" sz="4000" dirty="0" err="1"/>
              <a:t>Excepteur</a:t>
            </a:r>
            <a:r>
              <a:rPr lang="pl-PL" sz="4000" dirty="0"/>
              <a:t> </a:t>
            </a:r>
            <a:r>
              <a:rPr lang="pl-PL" sz="4000" dirty="0" err="1"/>
              <a:t>sint</a:t>
            </a:r>
            <a:r>
              <a:rPr lang="pl-PL" sz="4000" dirty="0"/>
              <a:t> </a:t>
            </a:r>
            <a:r>
              <a:rPr lang="pl-PL" sz="4000" dirty="0" err="1"/>
              <a:t>occaecat</a:t>
            </a:r>
            <a:r>
              <a:rPr lang="pl-PL" sz="4000" dirty="0"/>
              <a:t> </a:t>
            </a:r>
            <a:r>
              <a:rPr lang="pl-PL" sz="4000" dirty="0" err="1"/>
              <a:t>cupidatat</a:t>
            </a:r>
            <a:r>
              <a:rPr lang="pl-PL" sz="4000" dirty="0"/>
              <a:t> non </a:t>
            </a:r>
            <a:r>
              <a:rPr lang="pl-PL" sz="4000" dirty="0" err="1"/>
              <a:t>proident</a:t>
            </a:r>
            <a:r>
              <a:rPr lang="pl-PL" sz="4000" dirty="0"/>
              <a:t>, </a:t>
            </a:r>
            <a:r>
              <a:rPr lang="pl-PL" sz="4000" dirty="0" err="1"/>
              <a:t>sunt</a:t>
            </a:r>
            <a:r>
              <a:rPr lang="pl-PL" sz="4000" dirty="0"/>
              <a:t> in culpa qui </a:t>
            </a:r>
            <a:r>
              <a:rPr lang="pl-PL" sz="4000" dirty="0" err="1"/>
              <a:t>officia</a:t>
            </a:r>
            <a:r>
              <a:rPr lang="pl-PL" sz="4000" dirty="0"/>
              <a:t> </a:t>
            </a:r>
            <a:r>
              <a:rPr lang="pl-PL" sz="4000" dirty="0" err="1"/>
              <a:t>deserunt</a:t>
            </a:r>
            <a:r>
              <a:rPr lang="pl-PL" sz="4000" dirty="0"/>
              <a:t> </a:t>
            </a:r>
            <a:r>
              <a:rPr lang="pl-PL" sz="4000" dirty="0" err="1"/>
              <a:t>mollit</a:t>
            </a:r>
            <a:r>
              <a:rPr lang="pl-PL" sz="4000" dirty="0"/>
              <a:t> anim id </a:t>
            </a:r>
            <a:r>
              <a:rPr lang="pl-PL" sz="4000" dirty="0" err="1"/>
              <a:t>est</a:t>
            </a:r>
            <a:r>
              <a:rPr lang="pl-PL" sz="4000" dirty="0"/>
              <a:t> </a:t>
            </a:r>
            <a:r>
              <a:rPr lang="pl-PL" sz="4000" dirty="0" err="1"/>
              <a:t>laborum</a:t>
            </a:r>
            <a:r>
              <a:rPr lang="pl-PL" sz="4000" dirty="0"/>
              <a:t>. 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endParaRPr lang="pl-PL" sz="4000" u="sng" cap="small" dirty="0"/>
          </a:p>
        </p:txBody>
      </p:sp>
      <p:sp>
        <p:nvSpPr>
          <p:cNvPr id="5" name="Prostokąt 4"/>
          <p:cNvSpPr/>
          <p:nvPr/>
        </p:nvSpPr>
        <p:spPr>
          <a:xfrm>
            <a:off x="1204686" y="1277257"/>
            <a:ext cx="27461028" cy="39711086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81113" y="1384301"/>
            <a:ext cx="27293888" cy="39497000"/>
          </a:xfrm>
          <a:prstGeom prst="rect">
            <a:avLst/>
          </a:prstGeom>
          <a:noFill/>
          <a:ln w="101600">
            <a:solidFill>
              <a:srgbClr val="FFBE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77929" y="2792414"/>
            <a:ext cx="16573499" cy="230832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The </a:t>
            </a:r>
            <a:r>
              <a:rPr kumimoji="0" lang="pl-PL" altLang="pl-PL" sz="5000" b="1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Fifth</a:t>
            </a: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 International Conference on </a:t>
            </a:r>
            <a:b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</a:br>
            <a:r>
              <a:rPr kumimoji="0" lang="pl-PL" altLang="pl-PL" sz="5000" b="1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Intelligent</a:t>
            </a: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 Systems in </a:t>
            </a:r>
            <a:r>
              <a:rPr kumimoji="0" lang="pl-PL" altLang="pl-PL" sz="5000" b="1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Production</a:t>
            </a: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 Engineering and </a:t>
            </a:r>
            <a:r>
              <a:rPr kumimoji="0" lang="pl-PL" altLang="pl-PL" sz="5000" b="1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Maintenance</a:t>
            </a: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 </a:t>
            </a:r>
            <a:b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</a:br>
            <a:r>
              <a:rPr kumimoji="0" lang="pl-PL" altLang="pl-PL" sz="5000" b="1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ISPEM 2025</a:t>
            </a:r>
            <a:endParaRPr kumimoji="0" lang="pl-PL" altLang="pl-PL" sz="5000" b="1" i="0" u="none" strike="noStrike" cap="small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Trójkąt prostokątny 8"/>
          <p:cNvSpPr/>
          <p:nvPr/>
        </p:nvSpPr>
        <p:spPr>
          <a:xfrm flipH="1">
            <a:off x="7470232" y="36253537"/>
            <a:ext cx="21104767" cy="4627763"/>
          </a:xfrm>
          <a:prstGeom prst="rtTriangle">
            <a:avLst/>
          </a:prstGeom>
          <a:solidFill>
            <a:srgbClr val="FFBE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rójkąt prostokątny 7"/>
          <p:cNvSpPr/>
          <p:nvPr/>
        </p:nvSpPr>
        <p:spPr>
          <a:xfrm>
            <a:off x="1204686" y="36307058"/>
            <a:ext cx="21198114" cy="4734805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2853491" y="8192379"/>
            <a:ext cx="11271928" cy="85962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u="sng" cap="small" dirty="0" err="1"/>
              <a:t>Introduction</a:t>
            </a:r>
            <a:endParaRPr lang="pl-PL" u="sng" cap="small" dirty="0"/>
          </a:p>
          <a:p>
            <a:endParaRPr lang="pl-PL" sz="1500" u="sng" cap="small" dirty="0"/>
          </a:p>
          <a:p>
            <a:pPr algn="just" defTabSz="796925"/>
            <a:r>
              <a:rPr lang="pl-PL" sz="4000" dirty="0"/>
              <a:t>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r>
              <a:rPr lang="pl-PL" sz="4000" dirty="0" err="1"/>
              <a:t>Duis</a:t>
            </a:r>
            <a:r>
              <a:rPr lang="pl-PL" sz="4000" dirty="0"/>
              <a:t> </a:t>
            </a:r>
            <a:r>
              <a:rPr lang="pl-PL" sz="4000" dirty="0" err="1"/>
              <a:t>aute</a:t>
            </a:r>
            <a:r>
              <a:rPr lang="pl-PL" sz="4000" dirty="0"/>
              <a:t> </a:t>
            </a:r>
            <a:r>
              <a:rPr lang="pl-PL" sz="4000" dirty="0" err="1"/>
              <a:t>irure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in </a:t>
            </a:r>
            <a:r>
              <a:rPr lang="pl-PL" sz="4000" dirty="0" err="1"/>
              <a:t>reprehenderit</a:t>
            </a:r>
            <a:r>
              <a:rPr lang="pl-PL" sz="4000" dirty="0"/>
              <a:t> in </a:t>
            </a:r>
            <a:r>
              <a:rPr lang="pl-PL" sz="4000" dirty="0" err="1"/>
              <a:t>voluptate</a:t>
            </a:r>
            <a:r>
              <a:rPr lang="pl-PL" sz="4000" dirty="0"/>
              <a:t> </a:t>
            </a:r>
            <a:r>
              <a:rPr lang="pl-PL" sz="4000" dirty="0" err="1"/>
              <a:t>velit</a:t>
            </a:r>
            <a:r>
              <a:rPr lang="pl-PL" sz="4000" dirty="0"/>
              <a:t> </a:t>
            </a:r>
            <a:r>
              <a:rPr lang="pl-PL" sz="4000" dirty="0" err="1"/>
              <a:t>esse</a:t>
            </a:r>
            <a:r>
              <a:rPr lang="pl-PL" sz="4000" dirty="0"/>
              <a:t> </a:t>
            </a:r>
            <a:r>
              <a:rPr lang="pl-PL" sz="4000" dirty="0" err="1"/>
              <a:t>cillum</a:t>
            </a:r>
            <a:r>
              <a:rPr lang="pl-PL" sz="4000" dirty="0"/>
              <a:t>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eu</a:t>
            </a:r>
            <a:r>
              <a:rPr lang="pl-PL" sz="4000" dirty="0"/>
              <a:t> </a:t>
            </a:r>
            <a:r>
              <a:rPr lang="pl-PL" sz="4000" dirty="0" err="1"/>
              <a:t>fugiat</a:t>
            </a:r>
            <a:r>
              <a:rPr lang="pl-PL" sz="4000" dirty="0"/>
              <a:t> </a:t>
            </a:r>
            <a:r>
              <a:rPr lang="pl-PL" sz="4000" dirty="0" err="1"/>
              <a:t>nulla</a:t>
            </a:r>
            <a:r>
              <a:rPr lang="pl-PL" sz="4000" dirty="0"/>
              <a:t> </a:t>
            </a:r>
            <a:r>
              <a:rPr lang="pl-PL" sz="4000" dirty="0" err="1"/>
              <a:t>pariatur</a:t>
            </a:r>
            <a:r>
              <a:rPr lang="pl-PL" sz="4000" dirty="0"/>
              <a:t>. </a:t>
            </a:r>
            <a:r>
              <a:rPr lang="pl-PL" sz="4000" dirty="0" err="1"/>
              <a:t>Excepteur</a:t>
            </a:r>
            <a:r>
              <a:rPr lang="pl-PL" sz="4000" dirty="0"/>
              <a:t> </a:t>
            </a:r>
            <a:r>
              <a:rPr lang="pl-PL" sz="4000" dirty="0" err="1"/>
              <a:t>sint</a:t>
            </a:r>
            <a:r>
              <a:rPr lang="pl-PL" sz="4000" dirty="0"/>
              <a:t> </a:t>
            </a:r>
            <a:r>
              <a:rPr lang="pl-PL" sz="4000" dirty="0" err="1"/>
              <a:t>occaecat</a:t>
            </a:r>
            <a:r>
              <a:rPr lang="pl-PL" sz="4000" dirty="0"/>
              <a:t> </a:t>
            </a:r>
            <a:r>
              <a:rPr lang="pl-PL" sz="4000" dirty="0" err="1"/>
              <a:t>cupidatat</a:t>
            </a:r>
            <a:r>
              <a:rPr lang="pl-PL" sz="4000" dirty="0"/>
              <a:t> non </a:t>
            </a:r>
            <a:r>
              <a:rPr lang="pl-PL" sz="4000" dirty="0" err="1"/>
              <a:t>proident</a:t>
            </a:r>
            <a:r>
              <a:rPr lang="pl-PL" sz="4000" dirty="0"/>
              <a:t>, </a:t>
            </a:r>
            <a:r>
              <a:rPr lang="pl-PL" sz="4000" dirty="0" err="1"/>
              <a:t>sunt</a:t>
            </a:r>
            <a:r>
              <a:rPr lang="pl-PL" sz="4000" dirty="0"/>
              <a:t> in culpa qui </a:t>
            </a:r>
            <a:r>
              <a:rPr lang="pl-PL" sz="4000" dirty="0" err="1"/>
              <a:t>officia</a:t>
            </a:r>
            <a:r>
              <a:rPr lang="pl-PL" sz="4000" dirty="0"/>
              <a:t> </a:t>
            </a:r>
            <a:r>
              <a:rPr lang="pl-PL" sz="4000" dirty="0" err="1"/>
              <a:t>deserunt</a:t>
            </a:r>
            <a:r>
              <a:rPr lang="pl-PL" sz="4000" dirty="0"/>
              <a:t> </a:t>
            </a:r>
            <a:r>
              <a:rPr lang="pl-PL" sz="4000" dirty="0" err="1"/>
              <a:t>mollit</a:t>
            </a:r>
            <a:r>
              <a:rPr lang="pl-PL" sz="4000" dirty="0"/>
              <a:t> anim id </a:t>
            </a:r>
            <a:r>
              <a:rPr lang="pl-PL" sz="4000" dirty="0" err="1"/>
              <a:t>est</a:t>
            </a:r>
            <a:r>
              <a:rPr lang="pl-PL" sz="4000" dirty="0"/>
              <a:t> </a:t>
            </a:r>
            <a:r>
              <a:rPr lang="pl-PL" sz="4000" dirty="0" err="1"/>
              <a:t>laborum</a:t>
            </a:r>
            <a:r>
              <a:rPr lang="pl-PL" sz="4000" dirty="0"/>
              <a:t>. 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endParaRPr lang="pl-PL" sz="4000" u="sng" cap="small" dirty="0"/>
          </a:p>
        </p:txBody>
      </p:sp>
      <p:sp>
        <p:nvSpPr>
          <p:cNvPr id="28" name="Podtytuł 2"/>
          <p:cNvSpPr txBox="1">
            <a:spLocks/>
          </p:cNvSpPr>
          <p:nvPr/>
        </p:nvSpPr>
        <p:spPr>
          <a:xfrm>
            <a:off x="15607083" y="27710782"/>
            <a:ext cx="11271928" cy="85962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u="sng" cap="small" dirty="0" err="1"/>
              <a:t>Further</a:t>
            </a:r>
            <a:r>
              <a:rPr lang="pl-PL" u="sng" cap="small" dirty="0"/>
              <a:t> </a:t>
            </a:r>
            <a:r>
              <a:rPr lang="pl-PL" u="sng" cap="small" dirty="0" err="1"/>
              <a:t>research</a:t>
            </a:r>
            <a:endParaRPr lang="pl-PL" u="sng" cap="small" dirty="0"/>
          </a:p>
          <a:p>
            <a:endParaRPr lang="pl-PL" sz="1500" u="sng" cap="small" dirty="0"/>
          </a:p>
          <a:p>
            <a:pPr algn="just" defTabSz="796925"/>
            <a:r>
              <a:rPr lang="pl-PL" sz="4000" dirty="0"/>
              <a:t>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r>
              <a:rPr lang="pl-PL" sz="4000" dirty="0" err="1"/>
              <a:t>Duis</a:t>
            </a:r>
            <a:r>
              <a:rPr lang="pl-PL" sz="4000" dirty="0"/>
              <a:t> </a:t>
            </a:r>
            <a:r>
              <a:rPr lang="pl-PL" sz="4000" dirty="0" err="1"/>
              <a:t>aute</a:t>
            </a:r>
            <a:r>
              <a:rPr lang="pl-PL" sz="4000" dirty="0"/>
              <a:t> </a:t>
            </a:r>
            <a:r>
              <a:rPr lang="pl-PL" sz="4000" dirty="0" err="1"/>
              <a:t>irure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in </a:t>
            </a:r>
            <a:r>
              <a:rPr lang="pl-PL" sz="4000" dirty="0" err="1"/>
              <a:t>reprehenderit</a:t>
            </a:r>
            <a:r>
              <a:rPr lang="pl-PL" sz="4000" dirty="0"/>
              <a:t> in </a:t>
            </a:r>
            <a:r>
              <a:rPr lang="pl-PL" sz="4000" dirty="0" err="1"/>
              <a:t>voluptate</a:t>
            </a:r>
            <a:r>
              <a:rPr lang="pl-PL" sz="4000" dirty="0"/>
              <a:t> </a:t>
            </a:r>
            <a:r>
              <a:rPr lang="pl-PL" sz="4000" dirty="0" err="1"/>
              <a:t>velit</a:t>
            </a:r>
            <a:r>
              <a:rPr lang="pl-PL" sz="4000" dirty="0"/>
              <a:t> </a:t>
            </a:r>
            <a:r>
              <a:rPr lang="pl-PL" sz="4000" dirty="0" err="1"/>
              <a:t>esse</a:t>
            </a:r>
            <a:r>
              <a:rPr lang="pl-PL" sz="4000" dirty="0"/>
              <a:t> </a:t>
            </a:r>
            <a:r>
              <a:rPr lang="pl-PL" sz="4000" dirty="0" err="1"/>
              <a:t>cillum</a:t>
            </a:r>
            <a:r>
              <a:rPr lang="pl-PL" sz="4000" dirty="0"/>
              <a:t>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eu</a:t>
            </a:r>
            <a:r>
              <a:rPr lang="pl-PL" sz="4000" dirty="0"/>
              <a:t> </a:t>
            </a:r>
            <a:r>
              <a:rPr lang="pl-PL" sz="4000" dirty="0" err="1"/>
              <a:t>fugiat</a:t>
            </a:r>
            <a:r>
              <a:rPr lang="pl-PL" sz="4000" dirty="0"/>
              <a:t> </a:t>
            </a:r>
            <a:r>
              <a:rPr lang="pl-PL" sz="4000" dirty="0" err="1"/>
              <a:t>nulla</a:t>
            </a:r>
            <a:r>
              <a:rPr lang="pl-PL" sz="4000" dirty="0"/>
              <a:t> </a:t>
            </a:r>
            <a:r>
              <a:rPr lang="pl-PL" sz="4000" dirty="0" err="1"/>
              <a:t>pariatur</a:t>
            </a:r>
            <a:r>
              <a:rPr lang="pl-PL" sz="4000" dirty="0"/>
              <a:t>. </a:t>
            </a:r>
            <a:r>
              <a:rPr lang="pl-PL" sz="4000" dirty="0" err="1"/>
              <a:t>Excepteur</a:t>
            </a:r>
            <a:r>
              <a:rPr lang="pl-PL" sz="4000" dirty="0"/>
              <a:t> </a:t>
            </a:r>
            <a:r>
              <a:rPr lang="pl-PL" sz="4000" dirty="0" err="1"/>
              <a:t>sint</a:t>
            </a:r>
            <a:r>
              <a:rPr lang="pl-PL" sz="4000" dirty="0"/>
              <a:t> </a:t>
            </a:r>
            <a:r>
              <a:rPr lang="pl-PL" sz="4000" dirty="0" err="1"/>
              <a:t>occaecat</a:t>
            </a:r>
            <a:r>
              <a:rPr lang="pl-PL" sz="4000" dirty="0"/>
              <a:t> </a:t>
            </a:r>
            <a:r>
              <a:rPr lang="pl-PL" sz="4000" dirty="0" err="1"/>
              <a:t>cupidatat</a:t>
            </a:r>
            <a:r>
              <a:rPr lang="pl-PL" sz="4000" dirty="0"/>
              <a:t> non </a:t>
            </a:r>
            <a:r>
              <a:rPr lang="pl-PL" sz="4000" dirty="0" err="1"/>
              <a:t>proident</a:t>
            </a:r>
            <a:r>
              <a:rPr lang="pl-PL" sz="4000" dirty="0"/>
              <a:t>, </a:t>
            </a:r>
            <a:r>
              <a:rPr lang="pl-PL" sz="4000" dirty="0" err="1"/>
              <a:t>sunt</a:t>
            </a:r>
            <a:r>
              <a:rPr lang="pl-PL" sz="4000" dirty="0"/>
              <a:t> in culpa qui </a:t>
            </a:r>
            <a:r>
              <a:rPr lang="pl-PL" sz="4000" dirty="0" err="1"/>
              <a:t>officia</a:t>
            </a:r>
            <a:r>
              <a:rPr lang="pl-PL" sz="4000" dirty="0"/>
              <a:t> </a:t>
            </a:r>
            <a:r>
              <a:rPr lang="pl-PL" sz="4000" dirty="0" err="1"/>
              <a:t>deserunt</a:t>
            </a:r>
            <a:r>
              <a:rPr lang="pl-PL" sz="4000" dirty="0"/>
              <a:t> </a:t>
            </a:r>
            <a:r>
              <a:rPr lang="pl-PL" sz="4000" dirty="0" err="1"/>
              <a:t>mollit</a:t>
            </a:r>
            <a:r>
              <a:rPr lang="pl-PL" sz="4000" dirty="0"/>
              <a:t> anim id </a:t>
            </a:r>
            <a:r>
              <a:rPr lang="pl-PL" sz="4000" dirty="0" err="1"/>
              <a:t>est</a:t>
            </a:r>
            <a:r>
              <a:rPr lang="pl-PL" sz="4000" dirty="0"/>
              <a:t> </a:t>
            </a:r>
            <a:r>
              <a:rPr lang="pl-PL" sz="4000" dirty="0" err="1"/>
              <a:t>laborum</a:t>
            </a:r>
            <a:r>
              <a:rPr lang="pl-PL" sz="4000" dirty="0"/>
              <a:t>. 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endParaRPr lang="pl-PL" sz="4000" u="sng" cap="small" dirty="0"/>
          </a:p>
        </p:txBody>
      </p:sp>
      <p:sp>
        <p:nvSpPr>
          <p:cNvPr id="32" name="Podtytuł 2"/>
          <p:cNvSpPr txBox="1">
            <a:spLocks/>
          </p:cNvSpPr>
          <p:nvPr/>
        </p:nvSpPr>
        <p:spPr>
          <a:xfrm>
            <a:off x="2820591" y="16195419"/>
            <a:ext cx="24058420" cy="20569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7840" u="sng" cap="small" dirty="0"/>
              <a:t>Research</a:t>
            </a:r>
          </a:p>
        </p:txBody>
      </p:sp>
      <p:sp>
        <p:nvSpPr>
          <p:cNvPr id="22" name="Podtytuł 2"/>
          <p:cNvSpPr txBox="1">
            <a:spLocks/>
          </p:cNvSpPr>
          <p:nvPr/>
        </p:nvSpPr>
        <p:spPr>
          <a:xfrm>
            <a:off x="2820591" y="18564370"/>
            <a:ext cx="24058420" cy="83863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2" spcCol="720000" rtlCol="0">
            <a:normAutofit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96925"/>
            <a:r>
              <a:rPr lang="pl-PL" sz="4000" dirty="0"/>
              <a:t>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r>
              <a:rPr lang="pl-PL" sz="4000" dirty="0" err="1"/>
              <a:t>Duis</a:t>
            </a:r>
            <a:r>
              <a:rPr lang="pl-PL" sz="4000" dirty="0"/>
              <a:t> </a:t>
            </a:r>
            <a:r>
              <a:rPr lang="pl-PL" sz="4000" dirty="0" err="1"/>
              <a:t>aute</a:t>
            </a:r>
            <a:r>
              <a:rPr lang="pl-PL" sz="4000" dirty="0"/>
              <a:t> </a:t>
            </a:r>
            <a:r>
              <a:rPr lang="pl-PL" sz="4000" dirty="0" err="1"/>
              <a:t>irure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in </a:t>
            </a:r>
            <a:r>
              <a:rPr lang="pl-PL" sz="4000" dirty="0" err="1"/>
              <a:t>reprehenderit</a:t>
            </a:r>
            <a:r>
              <a:rPr lang="pl-PL" sz="4000" dirty="0"/>
              <a:t> in </a:t>
            </a:r>
            <a:r>
              <a:rPr lang="pl-PL" sz="4000" dirty="0" err="1"/>
              <a:t>voluptate</a:t>
            </a:r>
            <a:r>
              <a:rPr lang="pl-PL" sz="4000" dirty="0"/>
              <a:t> </a:t>
            </a:r>
            <a:r>
              <a:rPr lang="pl-PL" sz="4000" dirty="0" err="1"/>
              <a:t>velit</a:t>
            </a:r>
            <a:r>
              <a:rPr lang="pl-PL" sz="4000" dirty="0"/>
              <a:t> </a:t>
            </a:r>
            <a:r>
              <a:rPr lang="pl-PL" sz="4000" dirty="0" err="1"/>
              <a:t>esse</a:t>
            </a:r>
            <a:r>
              <a:rPr lang="pl-PL" sz="4000" dirty="0"/>
              <a:t> </a:t>
            </a:r>
            <a:r>
              <a:rPr lang="pl-PL" sz="4000" dirty="0" err="1"/>
              <a:t>cillum</a:t>
            </a:r>
            <a:r>
              <a:rPr lang="pl-PL" sz="4000" dirty="0"/>
              <a:t>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eu</a:t>
            </a:r>
            <a:r>
              <a:rPr lang="pl-PL" sz="4000" dirty="0"/>
              <a:t> </a:t>
            </a:r>
            <a:r>
              <a:rPr lang="pl-PL" sz="4000" dirty="0" err="1"/>
              <a:t>fugiat</a:t>
            </a:r>
            <a:r>
              <a:rPr lang="pl-PL" sz="4000" dirty="0"/>
              <a:t> </a:t>
            </a:r>
            <a:r>
              <a:rPr lang="pl-PL" sz="4000" dirty="0" err="1"/>
              <a:t>nulla</a:t>
            </a:r>
            <a:r>
              <a:rPr lang="pl-PL" sz="4000" dirty="0"/>
              <a:t> </a:t>
            </a:r>
            <a:r>
              <a:rPr lang="pl-PL" sz="4000" dirty="0" err="1"/>
              <a:t>pariatur</a:t>
            </a:r>
            <a:r>
              <a:rPr lang="pl-PL" sz="4000" dirty="0"/>
              <a:t>. </a:t>
            </a:r>
            <a:r>
              <a:rPr lang="pl-PL" sz="4000" dirty="0" err="1"/>
              <a:t>Excepteur</a:t>
            </a:r>
            <a:r>
              <a:rPr lang="pl-PL" sz="4000" dirty="0"/>
              <a:t> </a:t>
            </a:r>
            <a:r>
              <a:rPr lang="pl-PL" sz="4000" dirty="0" err="1"/>
              <a:t>sint</a:t>
            </a:r>
            <a:r>
              <a:rPr lang="pl-PL" sz="4000" dirty="0"/>
              <a:t> </a:t>
            </a:r>
            <a:r>
              <a:rPr lang="pl-PL" sz="4000" dirty="0" err="1"/>
              <a:t>occaecat</a:t>
            </a:r>
            <a:r>
              <a:rPr lang="pl-PL" sz="4000" dirty="0"/>
              <a:t> </a:t>
            </a:r>
            <a:r>
              <a:rPr lang="pl-PL" sz="4000" dirty="0" err="1"/>
              <a:t>cupidatat</a:t>
            </a:r>
            <a:r>
              <a:rPr lang="pl-PL" sz="4000" dirty="0"/>
              <a:t> non </a:t>
            </a:r>
            <a:r>
              <a:rPr lang="pl-PL" sz="4000" dirty="0" err="1"/>
              <a:t>proident</a:t>
            </a:r>
            <a:r>
              <a:rPr lang="pl-PL" sz="4000" dirty="0"/>
              <a:t>, </a:t>
            </a:r>
            <a:r>
              <a:rPr lang="pl-PL" sz="4000" dirty="0" err="1"/>
              <a:t>sunt</a:t>
            </a:r>
            <a:r>
              <a:rPr lang="pl-PL" sz="4000" dirty="0"/>
              <a:t> in culpa qui </a:t>
            </a:r>
            <a:r>
              <a:rPr lang="pl-PL" sz="4000" dirty="0" err="1"/>
              <a:t>officia</a:t>
            </a:r>
            <a:r>
              <a:rPr lang="pl-PL" sz="4000" dirty="0"/>
              <a:t> </a:t>
            </a:r>
            <a:r>
              <a:rPr lang="pl-PL" sz="4000" dirty="0" err="1"/>
              <a:t>deserunt</a:t>
            </a:r>
            <a:r>
              <a:rPr lang="pl-PL" sz="4000" dirty="0"/>
              <a:t> </a:t>
            </a:r>
            <a:r>
              <a:rPr lang="pl-PL" sz="4000" dirty="0" err="1"/>
              <a:t>mollit</a:t>
            </a:r>
            <a:r>
              <a:rPr lang="pl-PL" sz="4000" dirty="0"/>
              <a:t> anim id </a:t>
            </a:r>
            <a:r>
              <a:rPr lang="pl-PL" sz="4000" dirty="0" err="1"/>
              <a:t>est</a:t>
            </a:r>
            <a:r>
              <a:rPr lang="pl-PL" sz="4000" dirty="0"/>
              <a:t> </a:t>
            </a:r>
            <a:r>
              <a:rPr lang="pl-PL" sz="4000" dirty="0" err="1"/>
              <a:t>laborum</a:t>
            </a:r>
            <a:r>
              <a:rPr lang="pl-PL" sz="4000" dirty="0"/>
              <a:t>. 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	</a:t>
            </a:r>
            <a:r>
              <a:rPr lang="pl-PL" sz="4000" dirty="0" err="1"/>
              <a:t>Lorem</a:t>
            </a:r>
            <a:r>
              <a:rPr lang="pl-PL" sz="4000" dirty="0"/>
              <a:t> </a:t>
            </a:r>
            <a:r>
              <a:rPr lang="pl-PL" sz="4000" dirty="0" err="1"/>
              <a:t>ipsum</a:t>
            </a:r>
            <a:r>
              <a:rPr lang="pl-PL" sz="4000" dirty="0"/>
              <a:t> </a:t>
            </a:r>
            <a:r>
              <a:rPr lang="pl-PL" sz="4000" dirty="0" err="1"/>
              <a:t>dolor</a:t>
            </a:r>
            <a:r>
              <a:rPr lang="pl-PL" sz="4000" dirty="0"/>
              <a:t> sit </a:t>
            </a:r>
            <a:r>
              <a:rPr lang="pl-PL" sz="4000" dirty="0" err="1"/>
              <a:t>amet</a:t>
            </a:r>
            <a:r>
              <a:rPr lang="pl-PL" sz="4000" dirty="0"/>
              <a:t>, </a:t>
            </a:r>
            <a:r>
              <a:rPr lang="pl-PL" sz="4000" dirty="0" err="1"/>
              <a:t>consectetur</a:t>
            </a:r>
            <a:r>
              <a:rPr lang="pl-PL" sz="4000" dirty="0"/>
              <a:t> </a:t>
            </a:r>
            <a:r>
              <a:rPr lang="pl-PL" sz="4000" dirty="0" err="1"/>
              <a:t>adipiscing</a:t>
            </a:r>
            <a:r>
              <a:rPr lang="pl-PL" sz="4000" dirty="0"/>
              <a:t> elit, </a:t>
            </a:r>
            <a:r>
              <a:rPr lang="pl-PL" sz="4000" dirty="0" err="1"/>
              <a:t>sed</a:t>
            </a:r>
            <a:r>
              <a:rPr lang="pl-PL" sz="4000" dirty="0"/>
              <a:t> do </a:t>
            </a:r>
            <a:r>
              <a:rPr lang="pl-PL" sz="4000" dirty="0" err="1"/>
              <a:t>eiusmod</a:t>
            </a:r>
            <a:r>
              <a:rPr lang="pl-PL" sz="4000" dirty="0"/>
              <a:t> </a:t>
            </a:r>
            <a:r>
              <a:rPr lang="pl-PL" sz="4000" dirty="0" err="1"/>
              <a:t>tempor</a:t>
            </a:r>
            <a:r>
              <a:rPr lang="pl-PL" sz="4000" dirty="0"/>
              <a:t> </a:t>
            </a:r>
            <a:r>
              <a:rPr lang="pl-PL" sz="4000" dirty="0" err="1"/>
              <a:t>incididunt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labore</a:t>
            </a:r>
            <a:r>
              <a:rPr lang="pl-PL" sz="4000" dirty="0"/>
              <a:t> et </a:t>
            </a:r>
            <a:r>
              <a:rPr lang="pl-PL" sz="4000" dirty="0" err="1"/>
              <a:t>dolore</a:t>
            </a:r>
            <a:r>
              <a:rPr lang="pl-PL" sz="4000" dirty="0"/>
              <a:t> </a:t>
            </a:r>
            <a:r>
              <a:rPr lang="pl-PL" sz="4000" dirty="0" err="1"/>
              <a:t>magna</a:t>
            </a:r>
            <a:r>
              <a:rPr lang="pl-PL" sz="4000" dirty="0"/>
              <a:t> </a:t>
            </a:r>
            <a:r>
              <a:rPr lang="pl-PL" sz="4000" dirty="0" err="1"/>
              <a:t>aliqua</a:t>
            </a:r>
            <a:r>
              <a:rPr lang="pl-PL" sz="4000" dirty="0"/>
              <a:t>. </a:t>
            </a:r>
          </a:p>
          <a:p>
            <a:pPr algn="just" defTabSz="796925"/>
            <a:endParaRPr lang="pl-PL" sz="4000" dirty="0"/>
          </a:p>
          <a:p>
            <a:pPr algn="just" defTabSz="796925"/>
            <a:endParaRPr lang="pl-PL" sz="4000" dirty="0"/>
          </a:p>
          <a:p>
            <a:pPr algn="just" defTabSz="796925"/>
            <a:endParaRPr lang="pl-PL" sz="4000" dirty="0"/>
          </a:p>
          <a:p>
            <a:pPr algn="just" defTabSz="796925"/>
            <a:endParaRPr lang="pl-PL" sz="4000" dirty="0"/>
          </a:p>
          <a:p>
            <a:pPr algn="just" defTabSz="796925"/>
            <a:endParaRPr lang="pl-PL" sz="4000" dirty="0"/>
          </a:p>
          <a:p>
            <a:pPr algn="just" defTabSz="796925"/>
            <a:endParaRPr lang="pl-PL" sz="4000" dirty="0"/>
          </a:p>
          <a:p>
            <a:pPr algn="just" defTabSz="796925"/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enim</a:t>
            </a:r>
            <a:r>
              <a:rPr lang="pl-PL" sz="4000" dirty="0"/>
              <a:t> ad </a:t>
            </a:r>
            <a:r>
              <a:rPr lang="pl-PL" sz="4000" dirty="0" err="1"/>
              <a:t>minim</a:t>
            </a:r>
            <a:r>
              <a:rPr lang="pl-PL" sz="4000" dirty="0"/>
              <a:t> </a:t>
            </a:r>
            <a:r>
              <a:rPr lang="pl-PL" sz="4000" dirty="0" err="1"/>
              <a:t>veniam</a:t>
            </a:r>
            <a:r>
              <a:rPr lang="pl-PL" sz="4000" dirty="0"/>
              <a:t>, </a:t>
            </a:r>
            <a:r>
              <a:rPr lang="pl-PL" sz="4000" dirty="0" err="1"/>
              <a:t>quis</a:t>
            </a:r>
            <a:r>
              <a:rPr lang="pl-PL" sz="4000" dirty="0"/>
              <a:t> </a:t>
            </a:r>
            <a:r>
              <a:rPr lang="pl-PL" sz="4000" dirty="0" err="1"/>
              <a:t>nostrud</a:t>
            </a:r>
            <a:r>
              <a:rPr lang="pl-PL" sz="4000" dirty="0"/>
              <a:t> </a:t>
            </a:r>
            <a:r>
              <a:rPr lang="pl-PL" sz="4000" dirty="0" err="1"/>
              <a:t>exercitation</a:t>
            </a:r>
            <a:r>
              <a:rPr lang="pl-PL" sz="4000" dirty="0"/>
              <a:t> </a:t>
            </a:r>
            <a:r>
              <a:rPr lang="pl-PL" sz="4000" dirty="0" err="1"/>
              <a:t>ullamco</a:t>
            </a:r>
            <a:r>
              <a:rPr lang="pl-PL" sz="4000" dirty="0"/>
              <a:t> </a:t>
            </a:r>
            <a:r>
              <a:rPr lang="pl-PL" sz="4000" dirty="0" err="1"/>
              <a:t>laboris</a:t>
            </a:r>
            <a:r>
              <a:rPr lang="pl-PL" sz="4000" dirty="0"/>
              <a:t> </a:t>
            </a:r>
            <a:r>
              <a:rPr lang="pl-PL" sz="4000" dirty="0" err="1"/>
              <a:t>nisi</a:t>
            </a:r>
            <a:r>
              <a:rPr lang="pl-PL" sz="4000" dirty="0"/>
              <a:t> </a:t>
            </a:r>
            <a:r>
              <a:rPr lang="pl-PL" sz="4000" dirty="0" err="1"/>
              <a:t>ut</a:t>
            </a:r>
            <a:r>
              <a:rPr lang="pl-PL" sz="4000" dirty="0"/>
              <a:t> </a:t>
            </a:r>
            <a:r>
              <a:rPr lang="pl-PL" sz="4000" dirty="0" err="1"/>
              <a:t>aliquip</a:t>
            </a:r>
            <a:r>
              <a:rPr lang="pl-PL" sz="4000" dirty="0"/>
              <a:t> ex </a:t>
            </a:r>
            <a:r>
              <a:rPr lang="pl-PL" sz="4000" dirty="0" err="1"/>
              <a:t>ea</a:t>
            </a:r>
            <a:r>
              <a:rPr lang="pl-PL" sz="4000" dirty="0"/>
              <a:t> </a:t>
            </a:r>
            <a:r>
              <a:rPr lang="pl-PL" sz="4000" dirty="0" err="1"/>
              <a:t>commodo</a:t>
            </a:r>
            <a:r>
              <a:rPr lang="pl-PL" sz="4000" dirty="0"/>
              <a:t> </a:t>
            </a:r>
            <a:r>
              <a:rPr lang="pl-PL" sz="4000" dirty="0" err="1"/>
              <a:t>consequat</a:t>
            </a:r>
            <a:r>
              <a:rPr lang="pl-PL" sz="4000" dirty="0"/>
              <a:t>. </a:t>
            </a:r>
            <a:endParaRPr lang="pl-PL" sz="4000" u="sng" cap="small" dirty="0"/>
          </a:p>
        </p:txBody>
      </p:sp>
      <p:graphicFrame>
        <p:nvGraphicFramePr>
          <p:cNvPr id="35" name="Wykres 34"/>
          <p:cNvGraphicFramePr/>
          <p:nvPr>
            <p:extLst>
              <p:ext uri="{D42A27DB-BD31-4B8C-83A1-F6EECF244321}">
                <p14:modId xmlns:p14="http://schemas.microsoft.com/office/powerpoint/2010/main" val="129521744"/>
              </p:ext>
            </p:extLst>
          </p:nvPr>
        </p:nvGraphicFramePr>
        <p:xfrm>
          <a:off x="15607083" y="18876747"/>
          <a:ext cx="10807417" cy="5462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Podtytuł 2"/>
          <p:cNvSpPr txBox="1">
            <a:spLocks/>
          </p:cNvSpPr>
          <p:nvPr/>
        </p:nvSpPr>
        <p:spPr>
          <a:xfrm>
            <a:off x="2853491" y="5860767"/>
            <a:ext cx="24025520" cy="201958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987985" rtl="0" eaLnBrk="1" latinLnBrk="0" hangingPunct="1">
              <a:lnSpc>
                <a:spcPct val="90000"/>
              </a:lnSpc>
              <a:spcBef>
                <a:spcPts val="3268"/>
              </a:spcBef>
              <a:buFont typeface="Arial" panose="020B0604020202020204" pitchFamily="34" charset="0"/>
              <a:buNone/>
              <a:defRPr sz="78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9399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6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8798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8197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7597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469962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63955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457947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51940" indent="0" algn="ctr" defTabSz="2987985" rtl="0" eaLnBrk="1" latinLnBrk="0" hangingPunct="1">
              <a:lnSpc>
                <a:spcPct val="90000"/>
              </a:lnSpc>
              <a:spcBef>
                <a:spcPts val="1634"/>
              </a:spcBef>
              <a:buFont typeface="Arial" panose="020B0604020202020204" pitchFamily="34" charset="0"/>
              <a:buNone/>
              <a:defRPr sz="522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u="sng" cap="small" dirty="0" err="1"/>
              <a:t>Title</a:t>
            </a:r>
            <a:r>
              <a:rPr lang="pl-PL" u="sng" cap="small" dirty="0"/>
              <a:t> of the </a:t>
            </a:r>
            <a:r>
              <a:rPr lang="pl-PL" u="sng" cap="small" dirty="0" err="1"/>
              <a:t>article</a:t>
            </a:r>
            <a:endParaRPr lang="pl-PL" u="sng" cap="small" dirty="0"/>
          </a:p>
          <a:p>
            <a:r>
              <a:rPr lang="pl-PL" sz="4000" u="sng" cap="small" dirty="0" err="1"/>
              <a:t>Authors</a:t>
            </a:r>
            <a:r>
              <a:rPr lang="pl-PL" sz="4000" u="sng" cap="small" dirty="0"/>
              <a:t> and </a:t>
            </a:r>
            <a:r>
              <a:rPr lang="pl-PL" sz="4000" u="sng" cap="small" dirty="0" err="1"/>
              <a:t>affiliation</a:t>
            </a:r>
            <a:endParaRPr lang="pl-PL" sz="4000" u="sng" cap="small" dirty="0"/>
          </a:p>
        </p:txBody>
      </p:sp>
      <p:pic>
        <p:nvPicPr>
          <p:cNvPr id="1030" name="Picture 6" descr="Brak dostępnego opisu zdjęcia.">
            <a:extLst>
              <a:ext uri="{FF2B5EF4-FFF2-40B4-BE49-F238E27FC236}">
                <a16:creationId xmlns:a16="http://schemas.microsoft.com/office/drawing/2014/main" id="{521A97A6-91F2-1873-328E-634E8EDBF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59" y="1988217"/>
            <a:ext cx="10019848" cy="311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87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574</Words>
  <Application>Microsoft Office PowerPoint</Application>
  <PresentationFormat>Niestandardowy</PresentationFormat>
  <Paragraphs>25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Konto Microsoft</dc:creator>
  <cp:lastModifiedBy>Dagmara Łapczyńska</cp:lastModifiedBy>
  <cp:revision>7</cp:revision>
  <dcterms:created xsi:type="dcterms:W3CDTF">2023-08-20T15:05:17Z</dcterms:created>
  <dcterms:modified xsi:type="dcterms:W3CDTF">2025-01-16T22:34:50Z</dcterms:modified>
</cp:coreProperties>
</file>