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3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92" d="100"/>
          <a:sy n="92" d="100"/>
        </p:scale>
        <p:origin x="10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4E1CF-0D17-4CE3-B694-78854B671611}" type="datetimeFigureOut">
              <a:rPr lang="pl-PL" smtClean="0"/>
              <a:t>2023-09-11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E23AC-D684-4686-9068-CEA855332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5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588931"/>
            <a:ext cx="9144000" cy="1979784"/>
          </a:xfrm>
          <a:prstGeom prst="rect">
            <a:avLst/>
          </a:prstGeom>
        </p:spPr>
        <p:txBody>
          <a:bodyPr anchor="ctr"/>
          <a:lstStyle>
            <a:lvl1pPr algn="ctr">
              <a:defRPr sz="6000" b="1" cap="small" baseline="0"/>
            </a:lvl1pPr>
          </a:lstStyle>
          <a:p>
            <a:r>
              <a:rPr lang="pl-PL" dirty="0"/>
              <a:t>Presentation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64162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/>
              <a:t>Author’s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affiliation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0" y="329786"/>
            <a:ext cx="3856960" cy="958971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6321746" y="486105"/>
            <a:ext cx="553914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pl-PL" altLang="pl-PL" sz="1400" b="0" i="0" u="none" strike="noStrike" cap="small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Fourth</a:t>
            </a:r>
            <a: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International Conference on </a:t>
            </a:r>
            <a:b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small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Intelligent</a:t>
            </a:r>
            <a: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Systems in </a:t>
            </a:r>
            <a:r>
              <a:rPr kumimoji="0" lang="pl-PL" altLang="pl-PL" sz="1400" b="0" i="0" u="none" strike="noStrike" cap="small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Production</a:t>
            </a:r>
            <a: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Engineering and </a:t>
            </a:r>
            <a:r>
              <a:rPr kumimoji="0" lang="pl-PL" altLang="pl-PL" sz="1400" b="0" i="0" u="none" strike="noStrike" cap="small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Maintenance</a:t>
            </a:r>
            <a: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small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ISPEM 2023</a:t>
            </a:r>
            <a:endParaRPr kumimoji="0" lang="pl-PL" altLang="pl-PL" sz="1100" b="0" i="0" u="none" strike="noStrike" cap="small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524000" y="3602490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>
            <a:off x="1524000" y="3630386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rójkąt prostokątny 14"/>
          <p:cNvSpPr/>
          <p:nvPr userDrawn="1"/>
        </p:nvSpPr>
        <p:spPr>
          <a:xfrm flipH="1">
            <a:off x="2726870" y="6129866"/>
            <a:ext cx="9465129" cy="728134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prostokątny 13"/>
          <p:cNvSpPr/>
          <p:nvPr userDrawn="1"/>
        </p:nvSpPr>
        <p:spPr>
          <a:xfrm>
            <a:off x="0" y="6129866"/>
            <a:ext cx="8009164" cy="728133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4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95767"/>
          </a:xfrm>
          <a:prstGeom prst="rect">
            <a:avLst/>
          </a:prstGeom>
        </p:spPr>
        <p:txBody>
          <a:bodyPr/>
          <a:lstStyle>
            <a:lvl1pPr>
              <a:defRPr b="1" cap="small" baseline="0"/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319667"/>
            <a:ext cx="10515600" cy="4857296"/>
          </a:xfrm>
          <a:prstGeom prst="rect">
            <a:avLst/>
          </a:prstGeom>
        </p:spPr>
        <p:txBody>
          <a:bodyPr/>
          <a:lstStyle>
            <a:lvl1pPr marL="228600" indent="-228600">
              <a:buFont typeface="Calibri" panose="020F0502020204030204" pitchFamily="34" charset="0"/>
              <a:buChar char="‒"/>
              <a:defRPr/>
            </a:lvl1pPr>
            <a:lvl2pPr marL="685800" indent="-228600">
              <a:buFont typeface="Calibri" panose="020F0502020204030204" pitchFamily="34" charset="0"/>
              <a:buChar char="‒"/>
              <a:defRPr baseline="0"/>
            </a:lvl2pPr>
            <a:lvl3pPr marL="1143000" indent="-228600">
              <a:buFont typeface="Calibri" panose="020F0502020204030204" pitchFamily="34" charset="0"/>
              <a:buChar char="‒"/>
              <a:defRPr/>
            </a:lvl3pPr>
            <a:lvl4pPr marL="1600200" indent="-228600">
              <a:buFont typeface="Calibri" panose="020F0502020204030204" pitchFamily="34" charset="0"/>
              <a:buChar char="‒"/>
              <a:defRPr baseline="0"/>
            </a:lvl4pPr>
            <a:lvl5pPr marL="2057400" indent="-22860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verse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verse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verse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verse</a:t>
            </a:r>
            <a:endParaRPr lang="pl-PL" dirty="0"/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-3175" y="1168623"/>
            <a:ext cx="12195175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>
            <a:off x="-3175" y="1140279"/>
            <a:ext cx="121951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574867" y="6336769"/>
            <a:ext cx="1253066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B9CCC1D-E0F5-4804-B3AD-8DD464C042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6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8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Ispem</a:t>
            </a:r>
            <a:r>
              <a:rPr lang="pl-PL" dirty="0"/>
              <a:t> 2023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IMPORTANT PLACES</a:t>
            </a:r>
          </a:p>
        </p:txBody>
      </p:sp>
    </p:spTree>
    <p:extLst>
      <p:ext uri="{BB962C8B-B14F-4D97-AF65-F5344CB8AC3E}">
        <p14:creationId xmlns:p14="http://schemas.microsoft.com/office/powerpoint/2010/main" val="82238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160867" y="5405589"/>
            <a:ext cx="6079067" cy="129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IMPORTANT PLACES - MAP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CC1D-E0F5-4804-B3AD-8DD464C042D3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16468" y="5280443"/>
            <a:ext cx="588433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WELCOME DINNER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" y="6361784"/>
            <a:ext cx="266700" cy="3048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6" y="5737291"/>
            <a:ext cx="257175" cy="3143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7" y="6077495"/>
            <a:ext cx="257175" cy="295275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02180" y="5926949"/>
            <a:ext cx="588433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POSTER SESSION AND RESEARCH LABORATORIES VISITATION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02181" y="5612624"/>
            <a:ext cx="588433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CONFERENCE MAIN PLACE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16468" y="6233251"/>
            <a:ext cx="588433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BANQUET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" y="5405589"/>
            <a:ext cx="285750" cy="314325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27" y="1375391"/>
            <a:ext cx="9175997" cy="41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WELCOME </a:t>
            </a:r>
            <a:r>
              <a:rPr lang="pl-PL" dirty="0" smtClean="0"/>
              <a:t>DINNER (13.09.2023)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CC1D-E0F5-4804-B3AD-8DD464C042D3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18228" y="2178595"/>
            <a:ext cx="2975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WELCOME DINNER</a:t>
            </a:r>
          </a:p>
          <a:p>
            <a:pPr algn="ctr"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dirty="0"/>
              <a:t>Rynek Ratusz 1A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(Piwnica Świdnicka </a:t>
            </a:r>
            <a:r>
              <a:rPr lang="pl-PL" dirty="0" err="1"/>
              <a:t>Restaurant</a:t>
            </a:r>
            <a:r>
              <a:rPr lang="pl-PL" dirty="0"/>
              <a:t>)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34964" y="5010623"/>
            <a:ext cx="84365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Public transport from the </a:t>
            </a:r>
            <a:r>
              <a:rPr lang="pl-PL" sz="1400" dirty="0" err="1"/>
              <a:t>city</a:t>
            </a:r>
            <a:r>
              <a:rPr lang="pl-PL" sz="1400" dirty="0"/>
              <a:t> </a:t>
            </a:r>
            <a:r>
              <a:rPr lang="pl-PL" sz="1400" dirty="0" err="1"/>
              <a:t>center</a:t>
            </a:r>
            <a:r>
              <a:rPr lang="pl-PL" sz="1400" dirty="0"/>
              <a:t>: 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1. Tram no. 3, 10, 12, 13 </a:t>
            </a:r>
            <a:r>
              <a:rPr lang="pl-PL" sz="1400" dirty="0" err="1"/>
              <a:t>or</a:t>
            </a:r>
            <a:r>
              <a:rPr lang="pl-PL" sz="1400" dirty="0"/>
              <a:t> go on a walk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(„Galeria Dominikańska” stop – „Świdnicka” stop)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2. Tram no. 7, 8 and 9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(„Dworzec Główny / </a:t>
            </a:r>
            <a:r>
              <a:rPr lang="pl-PL" sz="1400" dirty="0" err="1"/>
              <a:t>Main</a:t>
            </a:r>
            <a:r>
              <a:rPr lang="pl-PL" sz="1400" dirty="0"/>
              <a:t> Railway Station” stop – „Galeria Dominikańska” / „Świdnicka” / „Oławska” stop)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3" y="1603033"/>
            <a:ext cx="8124975" cy="3736445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48" y="1774727"/>
            <a:ext cx="367153" cy="4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3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CONFERENCE MAIN PLACE </a:t>
            </a:r>
            <a:r>
              <a:rPr lang="pl-PL" dirty="0" smtClean="0"/>
              <a:t>(13/14.09.2023</a:t>
            </a:r>
            <a:r>
              <a:rPr lang="pl-PL" dirty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CC1D-E0F5-4804-B3AD-8DD464C042D3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18228" y="2178595"/>
            <a:ext cx="2975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CONFERENCE MAIN PLACE</a:t>
            </a:r>
          </a:p>
          <a:p>
            <a:pPr algn="ctr"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dirty="0"/>
              <a:t>Wybrzeże Wyspiańskiego 40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(</a:t>
            </a:r>
            <a:r>
              <a:rPr lang="pl-PL" dirty="0" err="1"/>
              <a:t>Wroclaw</a:t>
            </a:r>
            <a:r>
              <a:rPr lang="pl-PL" dirty="0"/>
              <a:t> University of Science and Technology, H14)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34964" y="5010623"/>
            <a:ext cx="709876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Public transport from the </a:t>
            </a:r>
            <a:r>
              <a:rPr lang="pl-PL" sz="1400" dirty="0" err="1"/>
              <a:t>city</a:t>
            </a:r>
            <a:r>
              <a:rPr lang="pl-PL" sz="1400" dirty="0"/>
              <a:t> </a:t>
            </a:r>
            <a:r>
              <a:rPr lang="pl-PL" sz="1400" dirty="0" err="1"/>
              <a:t>center</a:t>
            </a:r>
            <a:r>
              <a:rPr lang="pl-PL" sz="1400" dirty="0"/>
              <a:t>: 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1. Tram no. 10 and 72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(„Galeria Dominikańska” stop – „Kliniki – Politechnika Wrocławska” stop)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2. Tram no. 4 and 72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bus</a:t>
            </a:r>
            <a:r>
              <a:rPr lang="pl-PL" sz="1400" dirty="0"/>
              <a:t> no. 146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(„Dworzec Główny / </a:t>
            </a:r>
            <a:r>
              <a:rPr lang="pl-PL" sz="1400" dirty="0" err="1"/>
              <a:t>Main</a:t>
            </a:r>
            <a:r>
              <a:rPr lang="pl-PL" sz="1400" dirty="0"/>
              <a:t> Railway Station” stop – „Kliniki – Politechnika Wrocławska” stop)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7" y="1473200"/>
            <a:ext cx="8157316" cy="4044950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35" y="1786468"/>
            <a:ext cx="320832" cy="3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POSTER SESSION AND LAB. VISIT (14.09.2023</a:t>
            </a:r>
            <a:r>
              <a:rPr lang="pl-PL" dirty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CC1D-E0F5-4804-B3AD-8DD464C042D3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18228" y="2178595"/>
            <a:ext cx="297550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POSTER SESSION AND LABORATORIES VISIT</a:t>
            </a:r>
          </a:p>
          <a:p>
            <a:pPr algn="ctr"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dirty="0"/>
              <a:t>Łukasiewicza 5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(</a:t>
            </a:r>
            <a:r>
              <a:rPr lang="pl-PL" dirty="0" err="1"/>
              <a:t>Wroclaw</a:t>
            </a:r>
            <a:r>
              <a:rPr lang="pl-PL" dirty="0"/>
              <a:t> University of Science and Technology, B4)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34964" y="4339847"/>
            <a:ext cx="630290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34964" y="5010623"/>
            <a:ext cx="709876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Public transport from the </a:t>
            </a:r>
            <a:r>
              <a:rPr lang="pl-PL" sz="1400" dirty="0" err="1"/>
              <a:t>city</a:t>
            </a:r>
            <a:r>
              <a:rPr lang="pl-PL" sz="1400" dirty="0"/>
              <a:t> </a:t>
            </a:r>
            <a:r>
              <a:rPr lang="pl-PL" sz="1400" dirty="0" err="1"/>
              <a:t>center</a:t>
            </a:r>
            <a:r>
              <a:rPr lang="pl-PL" sz="1400" dirty="0"/>
              <a:t>: 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1. Tram no. 10 and 72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(„Galeria Dominikańska” stop – „Kliniki – Politechnika Wrocławska” stop)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2. Tram no. 4 and 72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bus</a:t>
            </a:r>
            <a:r>
              <a:rPr lang="pl-PL" sz="1400" dirty="0"/>
              <a:t> no. 146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(„Dworzec Główny / </a:t>
            </a:r>
            <a:r>
              <a:rPr lang="pl-PL" sz="1400" dirty="0" err="1"/>
              <a:t>Main</a:t>
            </a:r>
            <a:r>
              <a:rPr lang="pl-PL" sz="1400" dirty="0"/>
              <a:t> Railway Station” stop – „Kliniki – Politechnika Wrocławska” stop)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4" y="1470537"/>
            <a:ext cx="8150939" cy="354008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45" y="1760592"/>
            <a:ext cx="364067" cy="4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BANQUET (</a:t>
            </a:r>
            <a:r>
              <a:rPr lang="pl-PL" dirty="0" smtClean="0"/>
              <a:t>14.09.2023</a:t>
            </a:r>
            <a:r>
              <a:rPr lang="pl-PL" dirty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CC1D-E0F5-4804-B3AD-8DD464C042D3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48" y="1779181"/>
            <a:ext cx="371270" cy="424308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838201" y="2203489"/>
            <a:ext cx="2302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BANQUET</a:t>
            </a:r>
          </a:p>
          <a:p>
            <a:pPr algn="ctr"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dirty="0"/>
              <a:t>Wróblewskiego 1-5</a:t>
            </a:r>
          </a:p>
          <a:p>
            <a:pPr algn="ctr"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dirty="0"/>
              <a:t>ZOO Wrocław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542239"/>
            <a:ext cx="7787745" cy="3393543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334964" y="4339847"/>
            <a:ext cx="630290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34964" y="5010623"/>
            <a:ext cx="58843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Public transport from the </a:t>
            </a:r>
            <a:r>
              <a:rPr lang="pl-PL" sz="1400" dirty="0" err="1"/>
              <a:t>city</a:t>
            </a:r>
            <a:r>
              <a:rPr lang="pl-PL" sz="1400" dirty="0"/>
              <a:t> </a:t>
            </a:r>
            <a:r>
              <a:rPr lang="pl-PL" sz="1400" dirty="0" err="1"/>
              <a:t>center</a:t>
            </a:r>
            <a:r>
              <a:rPr lang="pl-PL" sz="1400" dirty="0"/>
              <a:t>: 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1. Tram no. 10, 33 and 72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(„Galeria Dominikańska” stop – „Przystanek ZOO” stop)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2. Tram no. 4 and 72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(„Dworzec Główny / </a:t>
            </a:r>
            <a:r>
              <a:rPr lang="pl-PL" sz="1400" dirty="0" err="1"/>
              <a:t>Main</a:t>
            </a:r>
            <a:r>
              <a:rPr lang="pl-PL" sz="1400" dirty="0"/>
              <a:t> Railway Station” stop – „Przystanek ZOO” stop)</a:t>
            </a:r>
          </a:p>
        </p:txBody>
      </p:sp>
    </p:spTree>
    <p:extLst>
      <p:ext uri="{BB962C8B-B14F-4D97-AF65-F5344CB8AC3E}">
        <p14:creationId xmlns:p14="http://schemas.microsoft.com/office/powerpoint/2010/main" val="37026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Conference </a:t>
            </a:r>
            <a:r>
              <a:rPr lang="pl-PL" dirty="0" err="1"/>
              <a:t>main</a:t>
            </a:r>
            <a:r>
              <a:rPr lang="pl-PL" dirty="0"/>
              <a:t> place        poster </a:t>
            </a:r>
            <a:r>
              <a:rPr lang="pl-PL" dirty="0" err="1"/>
              <a:t>sessions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CC1D-E0F5-4804-B3AD-8DD464C042D3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xmlns="" id="{76389DC9-9298-9BA8-BB92-DC7FDBBCA450}"/>
              </a:ext>
            </a:extLst>
          </p:cNvPr>
          <p:cNvSpPr/>
          <p:nvPr/>
        </p:nvSpPr>
        <p:spPr>
          <a:xfrm>
            <a:off x="5863988" y="550460"/>
            <a:ext cx="764274" cy="318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1417394"/>
            <a:ext cx="10058400" cy="51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2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C000"/>
      </a:accent1>
      <a:accent2>
        <a:srgbClr val="FFC000"/>
      </a:accent2>
      <a:accent3>
        <a:srgbClr val="000000"/>
      </a:accent3>
      <a:accent4>
        <a:srgbClr val="FFC000"/>
      </a:accent4>
      <a:accent5>
        <a:srgbClr val="FFC000"/>
      </a:accent5>
      <a:accent6>
        <a:srgbClr val="FFC000"/>
      </a:accent6>
      <a:hlink>
        <a:srgbClr val="000000"/>
      </a:hlink>
      <a:folHlink>
        <a:srgbClr val="0000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345</Words>
  <Application>Microsoft Office PowerPoint</Application>
  <PresentationFormat>Panoramiczny</PresentationFormat>
  <Paragraphs>55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Ispem 2023</vt:lpstr>
      <vt:lpstr>IMPORTANT PLACES - MAP</vt:lpstr>
      <vt:lpstr>WELCOME DINNER (13.09.2023)</vt:lpstr>
      <vt:lpstr>CONFERENCE MAIN PLACE (13/14.09.2023)</vt:lpstr>
      <vt:lpstr>POSTER SESSION AND LAB. VISIT (14.09.2023)</vt:lpstr>
      <vt:lpstr>BANQUET (14.09.2023)</vt:lpstr>
      <vt:lpstr>Conference main place        poster sessions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 Microsoft</dc:creator>
  <cp:lastModifiedBy>tomek</cp:lastModifiedBy>
  <cp:revision>14</cp:revision>
  <dcterms:created xsi:type="dcterms:W3CDTF">2023-08-20T14:24:43Z</dcterms:created>
  <dcterms:modified xsi:type="dcterms:W3CDTF">2023-09-11T07:22:28Z</dcterms:modified>
</cp:coreProperties>
</file>